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310" r:id="rId3"/>
    <p:sldId id="315" r:id="rId4"/>
    <p:sldId id="277" r:id="rId5"/>
    <p:sldId id="312" r:id="rId6"/>
    <p:sldId id="268" r:id="rId7"/>
    <p:sldId id="270" r:id="rId8"/>
    <p:sldId id="271" r:id="rId9"/>
    <p:sldId id="313" r:id="rId10"/>
    <p:sldId id="276" r:id="rId11"/>
    <p:sldId id="314" r:id="rId12"/>
    <p:sldId id="317" r:id="rId13"/>
    <p:sldId id="304" r:id="rId14"/>
    <p:sldId id="305" r:id="rId15"/>
    <p:sldId id="318" r:id="rId16"/>
    <p:sldId id="319" r:id="rId17"/>
    <p:sldId id="311" r:id="rId18"/>
    <p:sldId id="298" r:id="rId19"/>
    <p:sldId id="306" r:id="rId20"/>
    <p:sldId id="291" r:id="rId21"/>
    <p:sldId id="285" r:id="rId22"/>
    <p:sldId id="272" r:id="rId23"/>
    <p:sldId id="274" r:id="rId24"/>
    <p:sldId id="316" r:id="rId25"/>
    <p:sldId id="273" r:id="rId26"/>
    <p:sldId id="309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0" autoAdjust="0"/>
    <p:restoredTop sz="94660"/>
  </p:normalViewPr>
  <p:slideViewPr>
    <p:cSldViewPr snapToGrid="0">
      <p:cViewPr>
        <p:scale>
          <a:sx n="129" d="100"/>
          <a:sy n="129" d="100"/>
        </p:scale>
        <p:origin x="20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E10AD-3944-954A-8721-5F3666DF013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E1A85-6C85-2B40-8D5E-11E3F02DB35C}">
      <dgm:prSet phldrT="[Text]"/>
      <dgm:spPr/>
      <dgm:t>
        <a:bodyPr/>
        <a:lstStyle/>
        <a:p>
          <a:r>
            <a:rPr lang="en-US" dirty="0"/>
            <a:t>Elicitation</a:t>
          </a:r>
        </a:p>
      </dgm:t>
    </dgm:pt>
    <dgm:pt modelId="{2DEA561D-396C-8841-AE0C-45A5CF952DA7}" type="parTrans" cxnId="{5D34D0C5-81F7-8648-9244-FDD80201760B}">
      <dgm:prSet/>
      <dgm:spPr/>
      <dgm:t>
        <a:bodyPr/>
        <a:lstStyle/>
        <a:p>
          <a:endParaRPr lang="en-US"/>
        </a:p>
      </dgm:t>
    </dgm:pt>
    <dgm:pt modelId="{138431CB-0F8A-654D-8076-B4E09809474E}" type="sibTrans" cxnId="{5D34D0C5-81F7-8648-9244-FDD80201760B}">
      <dgm:prSet/>
      <dgm:spPr/>
      <dgm:t>
        <a:bodyPr/>
        <a:lstStyle/>
        <a:p>
          <a:endParaRPr lang="en-US"/>
        </a:p>
      </dgm:t>
    </dgm:pt>
    <dgm:pt modelId="{573118D2-48C6-1942-8FEB-06E07FF4847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AA4390D3-F386-604C-806D-5FD63A0F5810}" type="parTrans" cxnId="{CD8A0A7B-83B7-D249-B554-416A9055EF12}">
      <dgm:prSet/>
      <dgm:spPr/>
      <dgm:t>
        <a:bodyPr/>
        <a:lstStyle/>
        <a:p>
          <a:endParaRPr lang="en-US"/>
        </a:p>
      </dgm:t>
    </dgm:pt>
    <dgm:pt modelId="{B802D96B-3B46-B040-BF61-2E59D200C5B0}" type="sibTrans" cxnId="{CD8A0A7B-83B7-D249-B554-416A9055EF12}">
      <dgm:prSet/>
      <dgm:spPr/>
      <dgm:t>
        <a:bodyPr/>
        <a:lstStyle/>
        <a:p>
          <a:endParaRPr lang="en-US"/>
        </a:p>
      </dgm:t>
    </dgm:pt>
    <dgm:pt modelId="{50961D2F-4A50-244C-87B2-7D3310304061}">
      <dgm:prSet phldrT="[Text]"/>
      <dgm:spPr/>
      <dgm:t>
        <a:bodyPr/>
        <a:lstStyle/>
        <a:p>
          <a:r>
            <a:rPr lang="en-US" dirty="0"/>
            <a:t>Synthesis</a:t>
          </a:r>
        </a:p>
      </dgm:t>
    </dgm:pt>
    <dgm:pt modelId="{D7192DCD-01B2-1C4F-822A-8D1A3FE56B19}" type="parTrans" cxnId="{7E57C696-6811-DD4C-A809-ECB0063AE8E5}">
      <dgm:prSet/>
      <dgm:spPr/>
      <dgm:t>
        <a:bodyPr/>
        <a:lstStyle/>
        <a:p>
          <a:endParaRPr lang="en-US"/>
        </a:p>
      </dgm:t>
    </dgm:pt>
    <dgm:pt modelId="{96320C50-6462-8142-B5FD-51E577B2F33D}" type="sibTrans" cxnId="{7E57C696-6811-DD4C-A809-ECB0063AE8E5}">
      <dgm:prSet/>
      <dgm:spPr/>
      <dgm:t>
        <a:bodyPr/>
        <a:lstStyle/>
        <a:p>
          <a:endParaRPr lang="en-US"/>
        </a:p>
      </dgm:t>
    </dgm:pt>
    <dgm:pt modelId="{52B127C8-CF5E-8A43-BADB-CB6A84A076F3}">
      <dgm:prSet phldrT="[Text]"/>
      <dgm:spPr/>
      <dgm:t>
        <a:bodyPr/>
        <a:lstStyle/>
        <a:p>
          <a:r>
            <a:rPr lang="en-US" dirty="0"/>
            <a:t>Publication</a:t>
          </a:r>
        </a:p>
      </dgm:t>
    </dgm:pt>
    <dgm:pt modelId="{22A9D7C2-FEB2-7C4E-8449-14603D121C18}" type="parTrans" cxnId="{FBB81D63-1FF4-4C41-9796-1E8632ECDECE}">
      <dgm:prSet/>
      <dgm:spPr/>
      <dgm:t>
        <a:bodyPr/>
        <a:lstStyle/>
        <a:p>
          <a:endParaRPr lang="en-US"/>
        </a:p>
      </dgm:t>
    </dgm:pt>
    <dgm:pt modelId="{7CA666A0-D2B0-A549-B8FA-F47C2AA79D15}" type="sibTrans" cxnId="{FBB81D63-1FF4-4C41-9796-1E8632ECDECE}">
      <dgm:prSet/>
      <dgm:spPr/>
      <dgm:t>
        <a:bodyPr/>
        <a:lstStyle/>
        <a:p>
          <a:endParaRPr lang="en-US"/>
        </a:p>
      </dgm:t>
    </dgm:pt>
    <dgm:pt modelId="{95EE2EE1-2F4E-624E-98EE-62DE611C6B5E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08141CED-6B21-8E46-A4DE-721F0659F993}" type="parTrans" cxnId="{838FAF6C-505D-7640-B3E7-241E5B52F231}">
      <dgm:prSet/>
      <dgm:spPr/>
      <dgm:t>
        <a:bodyPr/>
        <a:lstStyle/>
        <a:p>
          <a:endParaRPr lang="en-US"/>
        </a:p>
      </dgm:t>
    </dgm:pt>
    <dgm:pt modelId="{D28ADB1C-29A1-C54A-BFBB-F8BE20EC220C}" type="sibTrans" cxnId="{838FAF6C-505D-7640-B3E7-241E5B52F231}">
      <dgm:prSet/>
      <dgm:spPr/>
      <dgm:t>
        <a:bodyPr/>
        <a:lstStyle/>
        <a:p>
          <a:endParaRPr lang="en-US"/>
        </a:p>
      </dgm:t>
    </dgm:pt>
    <dgm:pt modelId="{7423E5A3-144A-A348-84E8-3BB909903087}" type="pres">
      <dgm:prSet presAssocID="{6E2E10AD-3944-954A-8721-5F3666DF0134}" presName="cycle" presStyleCnt="0">
        <dgm:presLayoutVars>
          <dgm:dir/>
          <dgm:resizeHandles val="exact"/>
        </dgm:presLayoutVars>
      </dgm:prSet>
      <dgm:spPr/>
    </dgm:pt>
    <dgm:pt modelId="{E771536E-1685-4A4F-81AA-5EC0485A77E2}" type="pres">
      <dgm:prSet presAssocID="{042E1A85-6C85-2B40-8D5E-11E3F02DB35C}" presName="node" presStyleLbl="node1" presStyleIdx="0" presStyleCnt="5">
        <dgm:presLayoutVars>
          <dgm:bulletEnabled val="1"/>
        </dgm:presLayoutVars>
      </dgm:prSet>
      <dgm:spPr/>
    </dgm:pt>
    <dgm:pt modelId="{AA611769-4C5D-1C45-AB0F-1C47D41DC7F6}" type="pres">
      <dgm:prSet presAssocID="{138431CB-0F8A-654D-8076-B4E09809474E}" presName="sibTrans" presStyleLbl="sibTrans2D1" presStyleIdx="0" presStyleCnt="5"/>
      <dgm:spPr/>
    </dgm:pt>
    <dgm:pt modelId="{C0424CA5-B247-8248-B877-4483D59A4846}" type="pres">
      <dgm:prSet presAssocID="{138431CB-0F8A-654D-8076-B4E09809474E}" presName="connectorText" presStyleLbl="sibTrans2D1" presStyleIdx="0" presStyleCnt="5"/>
      <dgm:spPr/>
    </dgm:pt>
    <dgm:pt modelId="{BB13D929-7CDB-B14B-A160-98F7FA11880C}" type="pres">
      <dgm:prSet presAssocID="{573118D2-48C6-1942-8FEB-06E07FF4847E}" presName="node" presStyleLbl="node1" presStyleIdx="1" presStyleCnt="5">
        <dgm:presLayoutVars>
          <dgm:bulletEnabled val="1"/>
        </dgm:presLayoutVars>
      </dgm:prSet>
      <dgm:spPr/>
    </dgm:pt>
    <dgm:pt modelId="{C5C22924-C54E-634C-9751-CCE7A52CBEF6}" type="pres">
      <dgm:prSet presAssocID="{B802D96B-3B46-B040-BF61-2E59D200C5B0}" presName="sibTrans" presStyleLbl="sibTrans2D1" presStyleIdx="1" presStyleCnt="5"/>
      <dgm:spPr/>
    </dgm:pt>
    <dgm:pt modelId="{89D97DF7-B557-DF40-BFC8-87F5254ED034}" type="pres">
      <dgm:prSet presAssocID="{B802D96B-3B46-B040-BF61-2E59D200C5B0}" presName="connectorText" presStyleLbl="sibTrans2D1" presStyleIdx="1" presStyleCnt="5"/>
      <dgm:spPr/>
    </dgm:pt>
    <dgm:pt modelId="{61AF10F7-ED90-5146-A4D2-EF7CD4520079}" type="pres">
      <dgm:prSet presAssocID="{50961D2F-4A50-244C-87B2-7D3310304061}" presName="node" presStyleLbl="node1" presStyleIdx="2" presStyleCnt="5">
        <dgm:presLayoutVars>
          <dgm:bulletEnabled val="1"/>
        </dgm:presLayoutVars>
      </dgm:prSet>
      <dgm:spPr/>
    </dgm:pt>
    <dgm:pt modelId="{397EA9A5-67A4-2B40-A287-5CB834785B8A}" type="pres">
      <dgm:prSet presAssocID="{96320C50-6462-8142-B5FD-51E577B2F33D}" presName="sibTrans" presStyleLbl="sibTrans2D1" presStyleIdx="2" presStyleCnt="5"/>
      <dgm:spPr/>
    </dgm:pt>
    <dgm:pt modelId="{123251CD-21B8-FC41-A710-EEF0C8555770}" type="pres">
      <dgm:prSet presAssocID="{96320C50-6462-8142-B5FD-51E577B2F33D}" presName="connectorText" presStyleLbl="sibTrans2D1" presStyleIdx="2" presStyleCnt="5"/>
      <dgm:spPr/>
    </dgm:pt>
    <dgm:pt modelId="{89817FC0-AEB1-E847-98A1-95BBE3C0816E}" type="pres">
      <dgm:prSet presAssocID="{52B127C8-CF5E-8A43-BADB-CB6A84A076F3}" presName="node" presStyleLbl="node1" presStyleIdx="3" presStyleCnt="5">
        <dgm:presLayoutVars>
          <dgm:bulletEnabled val="1"/>
        </dgm:presLayoutVars>
      </dgm:prSet>
      <dgm:spPr/>
    </dgm:pt>
    <dgm:pt modelId="{4DA28537-BC36-1748-A9FA-3C0FB8A9DBDC}" type="pres">
      <dgm:prSet presAssocID="{7CA666A0-D2B0-A549-B8FA-F47C2AA79D15}" presName="sibTrans" presStyleLbl="sibTrans2D1" presStyleIdx="3" presStyleCnt="5"/>
      <dgm:spPr/>
    </dgm:pt>
    <dgm:pt modelId="{6A9E6D35-B494-6745-B6DC-417EE419DDCE}" type="pres">
      <dgm:prSet presAssocID="{7CA666A0-D2B0-A549-B8FA-F47C2AA79D15}" presName="connectorText" presStyleLbl="sibTrans2D1" presStyleIdx="3" presStyleCnt="5"/>
      <dgm:spPr/>
    </dgm:pt>
    <dgm:pt modelId="{C424CCE9-BF61-5949-8E30-8D0F67E6EE21}" type="pres">
      <dgm:prSet presAssocID="{95EE2EE1-2F4E-624E-98EE-62DE611C6B5E}" presName="node" presStyleLbl="node1" presStyleIdx="4" presStyleCnt="5">
        <dgm:presLayoutVars>
          <dgm:bulletEnabled val="1"/>
        </dgm:presLayoutVars>
      </dgm:prSet>
      <dgm:spPr/>
    </dgm:pt>
    <dgm:pt modelId="{ECD8E263-714E-F24B-9553-3C7C511BAEA9}" type="pres">
      <dgm:prSet presAssocID="{D28ADB1C-29A1-C54A-BFBB-F8BE20EC220C}" presName="sibTrans" presStyleLbl="sibTrans2D1" presStyleIdx="4" presStyleCnt="5"/>
      <dgm:spPr/>
    </dgm:pt>
    <dgm:pt modelId="{045A9DD8-F8C4-3C4C-BE03-1C65833F30F2}" type="pres">
      <dgm:prSet presAssocID="{D28ADB1C-29A1-C54A-BFBB-F8BE20EC220C}" presName="connectorText" presStyleLbl="sibTrans2D1" presStyleIdx="4" presStyleCnt="5"/>
      <dgm:spPr/>
    </dgm:pt>
  </dgm:ptLst>
  <dgm:cxnLst>
    <dgm:cxn modelId="{CEAC8E06-AA61-374B-BBA9-05CC26126F94}" type="presOf" srcId="{D28ADB1C-29A1-C54A-BFBB-F8BE20EC220C}" destId="{045A9DD8-F8C4-3C4C-BE03-1C65833F30F2}" srcOrd="1" destOrd="0" presId="urn:microsoft.com/office/officeart/2005/8/layout/cycle2"/>
    <dgm:cxn modelId="{2C04A013-4894-2C46-91E4-EB785710B1F5}" type="presOf" srcId="{52B127C8-CF5E-8A43-BADB-CB6A84A076F3}" destId="{89817FC0-AEB1-E847-98A1-95BBE3C0816E}" srcOrd="0" destOrd="0" presId="urn:microsoft.com/office/officeart/2005/8/layout/cycle2"/>
    <dgm:cxn modelId="{8A43BE57-ECE6-B544-9CC4-D5D1868DDCD9}" type="presOf" srcId="{7CA666A0-D2B0-A549-B8FA-F47C2AA79D15}" destId="{4DA28537-BC36-1748-A9FA-3C0FB8A9DBDC}" srcOrd="0" destOrd="0" presId="urn:microsoft.com/office/officeart/2005/8/layout/cycle2"/>
    <dgm:cxn modelId="{FBB81D63-1FF4-4C41-9796-1E8632ECDECE}" srcId="{6E2E10AD-3944-954A-8721-5F3666DF0134}" destId="{52B127C8-CF5E-8A43-BADB-CB6A84A076F3}" srcOrd="3" destOrd="0" parTransId="{22A9D7C2-FEB2-7C4E-8449-14603D121C18}" sibTransId="{7CA666A0-D2B0-A549-B8FA-F47C2AA79D15}"/>
    <dgm:cxn modelId="{AE00F367-8CE7-604C-8177-8EC9C290CB63}" type="presOf" srcId="{138431CB-0F8A-654D-8076-B4E09809474E}" destId="{C0424CA5-B247-8248-B877-4483D59A4846}" srcOrd="1" destOrd="0" presId="urn:microsoft.com/office/officeart/2005/8/layout/cycle2"/>
    <dgm:cxn modelId="{838FAF6C-505D-7640-B3E7-241E5B52F231}" srcId="{6E2E10AD-3944-954A-8721-5F3666DF0134}" destId="{95EE2EE1-2F4E-624E-98EE-62DE611C6B5E}" srcOrd="4" destOrd="0" parTransId="{08141CED-6B21-8E46-A4DE-721F0659F993}" sibTransId="{D28ADB1C-29A1-C54A-BFBB-F8BE20EC220C}"/>
    <dgm:cxn modelId="{55D7746E-BEA8-F540-8657-73D6B985B7B6}" type="presOf" srcId="{D28ADB1C-29A1-C54A-BFBB-F8BE20EC220C}" destId="{ECD8E263-714E-F24B-9553-3C7C511BAEA9}" srcOrd="0" destOrd="0" presId="urn:microsoft.com/office/officeart/2005/8/layout/cycle2"/>
    <dgm:cxn modelId="{D2680277-7DFD-6441-9A6B-9DF7FEAECD69}" type="presOf" srcId="{B802D96B-3B46-B040-BF61-2E59D200C5B0}" destId="{89D97DF7-B557-DF40-BFC8-87F5254ED034}" srcOrd="1" destOrd="0" presId="urn:microsoft.com/office/officeart/2005/8/layout/cycle2"/>
    <dgm:cxn modelId="{CD8A0A7B-83B7-D249-B554-416A9055EF12}" srcId="{6E2E10AD-3944-954A-8721-5F3666DF0134}" destId="{573118D2-48C6-1942-8FEB-06E07FF4847E}" srcOrd="1" destOrd="0" parTransId="{AA4390D3-F386-604C-806D-5FD63A0F5810}" sibTransId="{B802D96B-3B46-B040-BF61-2E59D200C5B0}"/>
    <dgm:cxn modelId="{FEE6EF7D-D1FA-844D-BDDC-CEEDA2BB19FD}" type="presOf" srcId="{96320C50-6462-8142-B5FD-51E577B2F33D}" destId="{123251CD-21B8-FC41-A710-EEF0C8555770}" srcOrd="1" destOrd="0" presId="urn:microsoft.com/office/officeart/2005/8/layout/cycle2"/>
    <dgm:cxn modelId="{7846D580-807D-3742-B684-4093541B23B9}" type="presOf" srcId="{95EE2EE1-2F4E-624E-98EE-62DE611C6B5E}" destId="{C424CCE9-BF61-5949-8E30-8D0F67E6EE21}" srcOrd="0" destOrd="0" presId="urn:microsoft.com/office/officeart/2005/8/layout/cycle2"/>
    <dgm:cxn modelId="{4CC28B87-3C8A-C940-9ADD-F67F0BDD067B}" type="presOf" srcId="{B802D96B-3B46-B040-BF61-2E59D200C5B0}" destId="{C5C22924-C54E-634C-9751-CCE7A52CBEF6}" srcOrd="0" destOrd="0" presId="urn:microsoft.com/office/officeart/2005/8/layout/cycle2"/>
    <dgm:cxn modelId="{4C3D958F-DDDF-8B41-A220-F5EBC9CA855D}" type="presOf" srcId="{96320C50-6462-8142-B5FD-51E577B2F33D}" destId="{397EA9A5-67A4-2B40-A287-5CB834785B8A}" srcOrd="0" destOrd="0" presId="urn:microsoft.com/office/officeart/2005/8/layout/cycle2"/>
    <dgm:cxn modelId="{AE0D6694-31E6-174D-AFF2-2832F450F268}" type="presOf" srcId="{50961D2F-4A50-244C-87B2-7D3310304061}" destId="{61AF10F7-ED90-5146-A4D2-EF7CD4520079}" srcOrd="0" destOrd="0" presId="urn:microsoft.com/office/officeart/2005/8/layout/cycle2"/>
    <dgm:cxn modelId="{7E57C696-6811-DD4C-A809-ECB0063AE8E5}" srcId="{6E2E10AD-3944-954A-8721-5F3666DF0134}" destId="{50961D2F-4A50-244C-87B2-7D3310304061}" srcOrd="2" destOrd="0" parTransId="{D7192DCD-01B2-1C4F-822A-8D1A3FE56B19}" sibTransId="{96320C50-6462-8142-B5FD-51E577B2F33D}"/>
    <dgm:cxn modelId="{341ADF99-D1C2-AA43-A05B-6FC11B02816C}" type="presOf" srcId="{6E2E10AD-3944-954A-8721-5F3666DF0134}" destId="{7423E5A3-144A-A348-84E8-3BB909903087}" srcOrd="0" destOrd="0" presId="urn:microsoft.com/office/officeart/2005/8/layout/cycle2"/>
    <dgm:cxn modelId="{5D34D0C5-81F7-8648-9244-FDD80201760B}" srcId="{6E2E10AD-3944-954A-8721-5F3666DF0134}" destId="{042E1A85-6C85-2B40-8D5E-11E3F02DB35C}" srcOrd="0" destOrd="0" parTransId="{2DEA561D-396C-8841-AE0C-45A5CF952DA7}" sibTransId="{138431CB-0F8A-654D-8076-B4E09809474E}"/>
    <dgm:cxn modelId="{F1FF9AD5-CD82-AD4C-A3E9-06438EDA3AFF}" type="presOf" srcId="{7CA666A0-D2B0-A549-B8FA-F47C2AA79D15}" destId="{6A9E6D35-B494-6745-B6DC-417EE419DDCE}" srcOrd="1" destOrd="0" presId="urn:microsoft.com/office/officeart/2005/8/layout/cycle2"/>
    <dgm:cxn modelId="{A10FA9DA-6948-794A-94B5-5A069DAD7188}" type="presOf" srcId="{042E1A85-6C85-2B40-8D5E-11E3F02DB35C}" destId="{E771536E-1685-4A4F-81AA-5EC0485A77E2}" srcOrd="0" destOrd="0" presId="urn:microsoft.com/office/officeart/2005/8/layout/cycle2"/>
    <dgm:cxn modelId="{517D2EFD-6B8A-964D-B46C-398008B3CEBA}" type="presOf" srcId="{573118D2-48C6-1942-8FEB-06E07FF4847E}" destId="{BB13D929-7CDB-B14B-A160-98F7FA11880C}" srcOrd="0" destOrd="0" presId="urn:microsoft.com/office/officeart/2005/8/layout/cycle2"/>
    <dgm:cxn modelId="{2B7DA6FE-D6BC-324E-A434-D1648BAD7313}" type="presOf" srcId="{138431CB-0F8A-654D-8076-B4E09809474E}" destId="{AA611769-4C5D-1C45-AB0F-1C47D41DC7F6}" srcOrd="0" destOrd="0" presId="urn:microsoft.com/office/officeart/2005/8/layout/cycle2"/>
    <dgm:cxn modelId="{81783A0C-DDFA-C444-8584-EA55A0F973AE}" type="presParOf" srcId="{7423E5A3-144A-A348-84E8-3BB909903087}" destId="{E771536E-1685-4A4F-81AA-5EC0485A77E2}" srcOrd="0" destOrd="0" presId="urn:microsoft.com/office/officeart/2005/8/layout/cycle2"/>
    <dgm:cxn modelId="{6CFB15FB-20C7-2E49-9256-2941096239BC}" type="presParOf" srcId="{7423E5A3-144A-A348-84E8-3BB909903087}" destId="{AA611769-4C5D-1C45-AB0F-1C47D41DC7F6}" srcOrd="1" destOrd="0" presId="urn:microsoft.com/office/officeart/2005/8/layout/cycle2"/>
    <dgm:cxn modelId="{B7B35C85-2938-2947-982A-194A4AE8DCCE}" type="presParOf" srcId="{AA611769-4C5D-1C45-AB0F-1C47D41DC7F6}" destId="{C0424CA5-B247-8248-B877-4483D59A4846}" srcOrd="0" destOrd="0" presId="urn:microsoft.com/office/officeart/2005/8/layout/cycle2"/>
    <dgm:cxn modelId="{BE152D80-6E00-2A49-82AB-CFCDE7D38C79}" type="presParOf" srcId="{7423E5A3-144A-A348-84E8-3BB909903087}" destId="{BB13D929-7CDB-B14B-A160-98F7FA11880C}" srcOrd="2" destOrd="0" presId="urn:microsoft.com/office/officeart/2005/8/layout/cycle2"/>
    <dgm:cxn modelId="{918802F5-FE1F-8447-8AD5-77B16637D358}" type="presParOf" srcId="{7423E5A3-144A-A348-84E8-3BB909903087}" destId="{C5C22924-C54E-634C-9751-CCE7A52CBEF6}" srcOrd="3" destOrd="0" presId="urn:microsoft.com/office/officeart/2005/8/layout/cycle2"/>
    <dgm:cxn modelId="{A2C9D348-6D30-3140-8937-0CFFDDD0D941}" type="presParOf" srcId="{C5C22924-C54E-634C-9751-CCE7A52CBEF6}" destId="{89D97DF7-B557-DF40-BFC8-87F5254ED034}" srcOrd="0" destOrd="0" presId="urn:microsoft.com/office/officeart/2005/8/layout/cycle2"/>
    <dgm:cxn modelId="{B1F66C07-432D-494A-A3B4-CF44C7FCF40F}" type="presParOf" srcId="{7423E5A3-144A-A348-84E8-3BB909903087}" destId="{61AF10F7-ED90-5146-A4D2-EF7CD4520079}" srcOrd="4" destOrd="0" presId="urn:microsoft.com/office/officeart/2005/8/layout/cycle2"/>
    <dgm:cxn modelId="{5999E834-C313-6648-8445-9EE4A8E5F5F6}" type="presParOf" srcId="{7423E5A3-144A-A348-84E8-3BB909903087}" destId="{397EA9A5-67A4-2B40-A287-5CB834785B8A}" srcOrd="5" destOrd="0" presId="urn:microsoft.com/office/officeart/2005/8/layout/cycle2"/>
    <dgm:cxn modelId="{DD8C3EE1-C8B7-CB4F-91ED-8E0509565059}" type="presParOf" srcId="{397EA9A5-67A4-2B40-A287-5CB834785B8A}" destId="{123251CD-21B8-FC41-A710-EEF0C8555770}" srcOrd="0" destOrd="0" presId="urn:microsoft.com/office/officeart/2005/8/layout/cycle2"/>
    <dgm:cxn modelId="{498D56B2-8E4D-924E-AC9B-D2ABDA041B0A}" type="presParOf" srcId="{7423E5A3-144A-A348-84E8-3BB909903087}" destId="{89817FC0-AEB1-E847-98A1-95BBE3C0816E}" srcOrd="6" destOrd="0" presId="urn:microsoft.com/office/officeart/2005/8/layout/cycle2"/>
    <dgm:cxn modelId="{21372D86-7493-E24A-99BD-C123DA73F8EF}" type="presParOf" srcId="{7423E5A3-144A-A348-84E8-3BB909903087}" destId="{4DA28537-BC36-1748-A9FA-3C0FB8A9DBDC}" srcOrd="7" destOrd="0" presId="urn:microsoft.com/office/officeart/2005/8/layout/cycle2"/>
    <dgm:cxn modelId="{AF95ECE1-9A34-A744-80DB-2091D094ED5B}" type="presParOf" srcId="{4DA28537-BC36-1748-A9FA-3C0FB8A9DBDC}" destId="{6A9E6D35-B494-6745-B6DC-417EE419DDCE}" srcOrd="0" destOrd="0" presId="urn:microsoft.com/office/officeart/2005/8/layout/cycle2"/>
    <dgm:cxn modelId="{CF6B3494-70FB-2A46-BED7-598A0DAD3DA3}" type="presParOf" srcId="{7423E5A3-144A-A348-84E8-3BB909903087}" destId="{C424CCE9-BF61-5949-8E30-8D0F67E6EE21}" srcOrd="8" destOrd="0" presId="urn:microsoft.com/office/officeart/2005/8/layout/cycle2"/>
    <dgm:cxn modelId="{8EB7F065-9570-4B49-95DE-7B5381829719}" type="presParOf" srcId="{7423E5A3-144A-A348-84E8-3BB909903087}" destId="{ECD8E263-714E-F24B-9553-3C7C511BAEA9}" srcOrd="9" destOrd="0" presId="urn:microsoft.com/office/officeart/2005/8/layout/cycle2"/>
    <dgm:cxn modelId="{DF5F959B-649B-C54A-BB49-DEC374B12FDE}" type="presParOf" srcId="{ECD8E263-714E-F24B-9553-3C7C511BAEA9}" destId="{045A9DD8-F8C4-3C4C-BE03-1C65833F30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E10AD-3944-954A-8721-5F3666DF013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E1A85-6C85-2B40-8D5E-11E3F02DB35C}">
      <dgm:prSet phldrT="[Text]"/>
      <dgm:spPr/>
      <dgm:t>
        <a:bodyPr/>
        <a:lstStyle/>
        <a:p>
          <a:r>
            <a:rPr lang="en-US" dirty="0"/>
            <a:t>Elicitation</a:t>
          </a:r>
        </a:p>
      </dgm:t>
    </dgm:pt>
    <dgm:pt modelId="{2DEA561D-396C-8841-AE0C-45A5CF952DA7}" type="parTrans" cxnId="{5D34D0C5-81F7-8648-9244-FDD80201760B}">
      <dgm:prSet/>
      <dgm:spPr/>
      <dgm:t>
        <a:bodyPr/>
        <a:lstStyle/>
        <a:p>
          <a:endParaRPr lang="en-US"/>
        </a:p>
      </dgm:t>
    </dgm:pt>
    <dgm:pt modelId="{138431CB-0F8A-654D-8076-B4E09809474E}" type="sibTrans" cxnId="{5D34D0C5-81F7-8648-9244-FDD80201760B}">
      <dgm:prSet/>
      <dgm:spPr/>
      <dgm:t>
        <a:bodyPr/>
        <a:lstStyle/>
        <a:p>
          <a:endParaRPr lang="en-US"/>
        </a:p>
      </dgm:t>
    </dgm:pt>
    <dgm:pt modelId="{573118D2-48C6-1942-8FEB-06E07FF4847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AA4390D3-F386-604C-806D-5FD63A0F5810}" type="parTrans" cxnId="{CD8A0A7B-83B7-D249-B554-416A9055EF12}">
      <dgm:prSet/>
      <dgm:spPr/>
      <dgm:t>
        <a:bodyPr/>
        <a:lstStyle/>
        <a:p>
          <a:endParaRPr lang="en-US"/>
        </a:p>
      </dgm:t>
    </dgm:pt>
    <dgm:pt modelId="{B802D96B-3B46-B040-BF61-2E59D200C5B0}" type="sibTrans" cxnId="{CD8A0A7B-83B7-D249-B554-416A9055EF12}">
      <dgm:prSet/>
      <dgm:spPr/>
      <dgm:t>
        <a:bodyPr/>
        <a:lstStyle/>
        <a:p>
          <a:endParaRPr lang="en-US"/>
        </a:p>
      </dgm:t>
    </dgm:pt>
    <dgm:pt modelId="{50961D2F-4A50-244C-87B2-7D3310304061}">
      <dgm:prSet phldrT="[Text]"/>
      <dgm:spPr/>
      <dgm:t>
        <a:bodyPr/>
        <a:lstStyle/>
        <a:p>
          <a:r>
            <a:rPr lang="en-US" dirty="0"/>
            <a:t>Synthesis</a:t>
          </a:r>
        </a:p>
      </dgm:t>
    </dgm:pt>
    <dgm:pt modelId="{D7192DCD-01B2-1C4F-822A-8D1A3FE56B19}" type="parTrans" cxnId="{7E57C696-6811-DD4C-A809-ECB0063AE8E5}">
      <dgm:prSet/>
      <dgm:spPr/>
      <dgm:t>
        <a:bodyPr/>
        <a:lstStyle/>
        <a:p>
          <a:endParaRPr lang="en-US"/>
        </a:p>
      </dgm:t>
    </dgm:pt>
    <dgm:pt modelId="{96320C50-6462-8142-B5FD-51E577B2F33D}" type="sibTrans" cxnId="{7E57C696-6811-DD4C-A809-ECB0063AE8E5}">
      <dgm:prSet/>
      <dgm:spPr/>
      <dgm:t>
        <a:bodyPr/>
        <a:lstStyle/>
        <a:p>
          <a:endParaRPr lang="en-US"/>
        </a:p>
      </dgm:t>
    </dgm:pt>
    <dgm:pt modelId="{52B127C8-CF5E-8A43-BADB-CB6A84A076F3}">
      <dgm:prSet phldrT="[Text]"/>
      <dgm:spPr/>
      <dgm:t>
        <a:bodyPr/>
        <a:lstStyle/>
        <a:p>
          <a:r>
            <a:rPr lang="en-US" dirty="0"/>
            <a:t>Publication</a:t>
          </a:r>
        </a:p>
      </dgm:t>
    </dgm:pt>
    <dgm:pt modelId="{22A9D7C2-FEB2-7C4E-8449-14603D121C18}" type="parTrans" cxnId="{FBB81D63-1FF4-4C41-9796-1E8632ECDECE}">
      <dgm:prSet/>
      <dgm:spPr/>
      <dgm:t>
        <a:bodyPr/>
        <a:lstStyle/>
        <a:p>
          <a:endParaRPr lang="en-US"/>
        </a:p>
      </dgm:t>
    </dgm:pt>
    <dgm:pt modelId="{7CA666A0-D2B0-A549-B8FA-F47C2AA79D15}" type="sibTrans" cxnId="{FBB81D63-1FF4-4C41-9796-1E8632ECDECE}">
      <dgm:prSet/>
      <dgm:spPr/>
      <dgm:t>
        <a:bodyPr/>
        <a:lstStyle/>
        <a:p>
          <a:endParaRPr lang="en-US"/>
        </a:p>
      </dgm:t>
    </dgm:pt>
    <dgm:pt modelId="{95EE2EE1-2F4E-624E-98EE-62DE611C6B5E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08141CED-6B21-8E46-A4DE-721F0659F993}" type="parTrans" cxnId="{838FAF6C-505D-7640-B3E7-241E5B52F231}">
      <dgm:prSet/>
      <dgm:spPr/>
      <dgm:t>
        <a:bodyPr/>
        <a:lstStyle/>
        <a:p>
          <a:endParaRPr lang="en-US"/>
        </a:p>
      </dgm:t>
    </dgm:pt>
    <dgm:pt modelId="{D28ADB1C-29A1-C54A-BFBB-F8BE20EC220C}" type="sibTrans" cxnId="{838FAF6C-505D-7640-B3E7-241E5B52F231}">
      <dgm:prSet/>
      <dgm:spPr/>
      <dgm:t>
        <a:bodyPr/>
        <a:lstStyle/>
        <a:p>
          <a:endParaRPr lang="en-US"/>
        </a:p>
      </dgm:t>
    </dgm:pt>
    <dgm:pt modelId="{7423E5A3-144A-A348-84E8-3BB909903087}" type="pres">
      <dgm:prSet presAssocID="{6E2E10AD-3944-954A-8721-5F3666DF0134}" presName="cycle" presStyleCnt="0">
        <dgm:presLayoutVars>
          <dgm:dir/>
          <dgm:resizeHandles val="exact"/>
        </dgm:presLayoutVars>
      </dgm:prSet>
      <dgm:spPr/>
    </dgm:pt>
    <dgm:pt modelId="{E771536E-1685-4A4F-81AA-5EC0485A77E2}" type="pres">
      <dgm:prSet presAssocID="{042E1A85-6C85-2B40-8D5E-11E3F02DB35C}" presName="node" presStyleLbl="node1" presStyleIdx="0" presStyleCnt="5">
        <dgm:presLayoutVars>
          <dgm:bulletEnabled val="1"/>
        </dgm:presLayoutVars>
      </dgm:prSet>
      <dgm:spPr/>
    </dgm:pt>
    <dgm:pt modelId="{AA611769-4C5D-1C45-AB0F-1C47D41DC7F6}" type="pres">
      <dgm:prSet presAssocID="{138431CB-0F8A-654D-8076-B4E09809474E}" presName="sibTrans" presStyleLbl="sibTrans2D1" presStyleIdx="0" presStyleCnt="5"/>
      <dgm:spPr/>
    </dgm:pt>
    <dgm:pt modelId="{C0424CA5-B247-8248-B877-4483D59A4846}" type="pres">
      <dgm:prSet presAssocID="{138431CB-0F8A-654D-8076-B4E09809474E}" presName="connectorText" presStyleLbl="sibTrans2D1" presStyleIdx="0" presStyleCnt="5"/>
      <dgm:spPr/>
    </dgm:pt>
    <dgm:pt modelId="{BB13D929-7CDB-B14B-A160-98F7FA11880C}" type="pres">
      <dgm:prSet presAssocID="{573118D2-48C6-1942-8FEB-06E07FF4847E}" presName="node" presStyleLbl="node1" presStyleIdx="1" presStyleCnt="5">
        <dgm:presLayoutVars>
          <dgm:bulletEnabled val="1"/>
        </dgm:presLayoutVars>
      </dgm:prSet>
      <dgm:spPr/>
    </dgm:pt>
    <dgm:pt modelId="{C5C22924-C54E-634C-9751-CCE7A52CBEF6}" type="pres">
      <dgm:prSet presAssocID="{B802D96B-3B46-B040-BF61-2E59D200C5B0}" presName="sibTrans" presStyleLbl="sibTrans2D1" presStyleIdx="1" presStyleCnt="5"/>
      <dgm:spPr/>
    </dgm:pt>
    <dgm:pt modelId="{89D97DF7-B557-DF40-BFC8-87F5254ED034}" type="pres">
      <dgm:prSet presAssocID="{B802D96B-3B46-B040-BF61-2E59D200C5B0}" presName="connectorText" presStyleLbl="sibTrans2D1" presStyleIdx="1" presStyleCnt="5"/>
      <dgm:spPr/>
    </dgm:pt>
    <dgm:pt modelId="{61AF10F7-ED90-5146-A4D2-EF7CD4520079}" type="pres">
      <dgm:prSet presAssocID="{50961D2F-4A50-244C-87B2-7D3310304061}" presName="node" presStyleLbl="node1" presStyleIdx="2" presStyleCnt="5">
        <dgm:presLayoutVars>
          <dgm:bulletEnabled val="1"/>
        </dgm:presLayoutVars>
      </dgm:prSet>
      <dgm:spPr/>
    </dgm:pt>
    <dgm:pt modelId="{397EA9A5-67A4-2B40-A287-5CB834785B8A}" type="pres">
      <dgm:prSet presAssocID="{96320C50-6462-8142-B5FD-51E577B2F33D}" presName="sibTrans" presStyleLbl="sibTrans2D1" presStyleIdx="2" presStyleCnt="5"/>
      <dgm:spPr/>
    </dgm:pt>
    <dgm:pt modelId="{123251CD-21B8-FC41-A710-EEF0C8555770}" type="pres">
      <dgm:prSet presAssocID="{96320C50-6462-8142-B5FD-51E577B2F33D}" presName="connectorText" presStyleLbl="sibTrans2D1" presStyleIdx="2" presStyleCnt="5"/>
      <dgm:spPr/>
    </dgm:pt>
    <dgm:pt modelId="{89817FC0-AEB1-E847-98A1-95BBE3C0816E}" type="pres">
      <dgm:prSet presAssocID="{52B127C8-CF5E-8A43-BADB-CB6A84A076F3}" presName="node" presStyleLbl="node1" presStyleIdx="3" presStyleCnt="5">
        <dgm:presLayoutVars>
          <dgm:bulletEnabled val="1"/>
        </dgm:presLayoutVars>
      </dgm:prSet>
      <dgm:spPr/>
    </dgm:pt>
    <dgm:pt modelId="{4DA28537-BC36-1748-A9FA-3C0FB8A9DBDC}" type="pres">
      <dgm:prSet presAssocID="{7CA666A0-D2B0-A549-B8FA-F47C2AA79D15}" presName="sibTrans" presStyleLbl="sibTrans2D1" presStyleIdx="3" presStyleCnt="5"/>
      <dgm:spPr/>
    </dgm:pt>
    <dgm:pt modelId="{6A9E6D35-B494-6745-B6DC-417EE419DDCE}" type="pres">
      <dgm:prSet presAssocID="{7CA666A0-D2B0-A549-B8FA-F47C2AA79D15}" presName="connectorText" presStyleLbl="sibTrans2D1" presStyleIdx="3" presStyleCnt="5"/>
      <dgm:spPr/>
    </dgm:pt>
    <dgm:pt modelId="{C424CCE9-BF61-5949-8E30-8D0F67E6EE21}" type="pres">
      <dgm:prSet presAssocID="{95EE2EE1-2F4E-624E-98EE-62DE611C6B5E}" presName="node" presStyleLbl="node1" presStyleIdx="4" presStyleCnt="5">
        <dgm:presLayoutVars>
          <dgm:bulletEnabled val="1"/>
        </dgm:presLayoutVars>
      </dgm:prSet>
      <dgm:spPr/>
    </dgm:pt>
    <dgm:pt modelId="{ECD8E263-714E-F24B-9553-3C7C511BAEA9}" type="pres">
      <dgm:prSet presAssocID="{D28ADB1C-29A1-C54A-BFBB-F8BE20EC220C}" presName="sibTrans" presStyleLbl="sibTrans2D1" presStyleIdx="4" presStyleCnt="5"/>
      <dgm:spPr/>
    </dgm:pt>
    <dgm:pt modelId="{045A9DD8-F8C4-3C4C-BE03-1C65833F30F2}" type="pres">
      <dgm:prSet presAssocID="{D28ADB1C-29A1-C54A-BFBB-F8BE20EC220C}" presName="connectorText" presStyleLbl="sibTrans2D1" presStyleIdx="4" presStyleCnt="5"/>
      <dgm:spPr/>
    </dgm:pt>
  </dgm:ptLst>
  <dgm:cxnLst>
    <dgm:cxn modelId="{CEAC8E06-AA61-374B-BBA9-05CC26126F94}" type="presOf" srcId="{D28ADB1C-29A1-C54A-BFBB-F8BE20EC220C}" destId="{045A9DD8-F8C4-3C4C-BE03-1C65833F30F2}" srcOrd="1" destOrd="0" presId="urn:microsoft.com/office/officeart/2005/8/layout/cycle2"/>
    <dgm:cxn modelId="{2C04A013-4894-2C46-91E4-EB785710B1F5}" type="presOf" srcId="{52B127C8-CF5E-8A43-BADB-CB6A84A076F3}" destId="{89817FC0-AEB1-E847-98A1-95BBE3C0816E}" srcOrd="0" destOrd="0" presId="urn:microsoft.com/office/officeart/2005/8/layout/cycle2"/>
    <dgm:cxn modelId="{8A43BE57-ECE6-B544-9CC4-D5D1868DDCD9}" type="presOf" srcId="{7CA666A0-D2B0-A549-B8FA-F47C2AA79D15}" destId="{4DA28537-BC36-1748-A9FA-3C0FB8A9DBDC}" srcOrd="0" destOrd="0" presId="urn:microsoft.com/office/officeart/2005/8/layout/cycle2"/>
    <dgm:cxn modelId="{FBB81D63-1FF4-4C41-9796-1E8632ECDECE}" srcId="{6E2E10AD-3944-954A-8721-5F3666DF0134}" destId="{52B127C8-CF5E-8A43-BADB-CB6A84A076F3}" srcOrd="3" destOrd="0" parTransId="{22A9D7C2-FEB2-7C4E-8449-14603D121C18}" sibTransId="{7CA666A0-D2B0-A549-B8FA-F47C2AA79D15}"/>
    <dgm:cxn modelId="{AE00F367-8CE7-604C-8177-8EC9C290CB63}" type="presOf" srcId="{138431CB-0F8A-654D-8076-B4E09809474E}" destId="{C0424CA5-B247-8248-B877-4483D59A4846}" srcOrd="1" destOrd="0" presId="urn:microsoft.com/office/officeart/2005/8/layout/cycle2"/>
    <dgm:cxn modelId="{838FAF6C-505D-7640-B3E7-241E5B52F231}" srcId="{6E2E10AD-3944-954A-8721-5F3666DF0134}" destId="{95EE2EE1-2F4E-624E-98EE-62DE611C6B5E}" srcOrd="4" destOrd="0" parTransId="{08141CED-6B21-8E46-A4DE-721F0659F993}" sibTransId="{D28ADB1C-29A1-C54A-BFBB-F8BE20EC220C}"/>
    <dgm:cxn modelId="{55D7746E-BEA8-F540-8657-73D6B985B7B6}" type="presOf" srcId="{D28ADB1C-29A1-C54A-BFBB-F8BE20EC220C}" destId="{ECD8E263-714E-F24B-9553-3C7C511BAEA9}" srcOrd="0" destOrd="0" presId="urn:microsoft.com/office/officeart/2005/8/layout/cycle2"/>
    <dgm:cxn modelId="{D2680277-7DFD-6441-9A6B-9DF7FEAECD69}" type="presOf" srcId="{B802D96B-3B46-B040-BF61-2E59D200C5B0}" destId="{89D97DF7-B557-DF40-BFC8-87F5254ED034}" srcOrd="1" destOrd="0" presId="urn:microsoft.com/office/officeart/2005/8/layout/cycle2"/>
    <dgm:cxn modelId="{CD8A0A7B-83B7-D249-B554-416A9055EF12}" srcId="{6E2E10AD-3944-954A-8721-5F3666DF0134}" destId="{573118D2-48C6-1942-8FEB-06E07FF4847E}" srcOrd="1" destOrd="0" parTransId="{AA4390D3-F386-604C-806D-5FD63A0F5810}" sibTransId="{B802D96B-3B46-B040-BF61-2E59D200C5B0}"/>
    <dgm:cxn modelId="{FEE6EF7D-D1FA-844D-BDDC-CEEDA2BB19FD}" type="presOf" srcId="{96320C50-6462-8142-B5FD-51E577B2F33D}" destId="{123251CD-21B8-FC41-A710-EEF0C8555770}" srcOrd="1" destOrd="0" presId="urn:microsoft.com/office/officeart/2005/8/layout/cycle2"/>
    <dgm:cxn modelId="{7846D580-807D-3742-B684-4093541B23B9}" type="presOf" srcId="{95EE2EE1-2F4E-624E-98EE-62DE611C6B5E}" destId="{C424CCE9-BF61-5949-8E30-8D0F67E6EE21}" srcOrd="0" destOrd="0" presId="urn:microsoft.com/office/officeart/2005/8/layout/cycle2"/>
    <dgm:cxn modelId="{4CC28B87-3C8A-C940-9ADD-F67F0BDD067B}" type="presOf" srcId="{B802D96B-3B46-B040-BF61-2E59D200C5B0}" destId="{C5C22924-C54E-634C-9751-CCE7A52CBEF6}" srcOrd="0" destOrd="0" presId="urn:microsoft.com/office/officeart/2005/8/layout/cycle2"/>
    <dgm:cxn modelId="{4C3D958F-DDDF-8B41-A220-F5EBC9CA855D}" type="presOf" srcId="{96320C50-6462-8142-B5FD-51E577B2F33D}" destId="{397EA9A5-67A4-2B40-A287-5CB834785B8A}" srcOrd="0" destOrd="0" presId="urn:microsoft.com/office/officeart/2005/8/layout/cycle2"/>
    <dgm:cxn modelId="{AE0D6694-31E6-174D-AFF2-2832F450F268}" type="presOf" srcId="{50961D2F-4A50-244C-87B2-7D3310304061}" destId="{61AF10F7-ED90-5146-A4D2-EF7CD4520079}" srcOrd="0" destOrd="0" presId="urn:microsoft.com/office/officeart/2005/8/layout/cycle2"/>
    <dgm:cxn modelId="{7E57C696-6811-DD4C-A809-ECB0063AE8E5}" srcId="{6E2E10AD-3944-954A-8721-5F3666DF0134}" destId="{50961D2F-4A50-244C-87B2-7D3310304061}" srcOrd="2" destOrd="0" parTransId="{D7192DCD-01B2-1C4F-822A-8D1A3FE56B19}" sibTransId="{96320C50-6462-8142-B5FD-51E577B2F33D}"/>
    <dgm:cxn modelId="{341ADF99-D1C2-AA43-A05B-6FC11B02816C}" type="presOf" srcId="{6E2E10AD-3944-954A-8721-5F3666DF0134}" destId="{7423E5A3-144A-A348-84E8-3BB909903087}" srcOrd="0" destOrd="0" presId="urn:microsoft.com/office/officeart/2005/8/layout/cycle2"/>
    <dgm:cxn modelId="{5D34D0C5-81F7-8648-9244-FDD80201760B}" srcId="{6E2E10AD-3944-954A-8721-5F3666DF0134}" destId="{042E1A85-6C85-2B40-8D5E-11E3F02DB35C}" srcOrd="0" destOrd="0" parTransId="{2DEA561D-396C-8841-AE0C-45A5CF952DA7}" sibTransId="{138431CB-0F8A-654D-8076-B4E09809474E}"/>
    <dgm:cxn modelId="{F1FF9AD5-CD82-AD4C-A3E9-06438EDA3AFF}" type="presOf" srcId="{7CA666A0-D2B0-A549-B8FA-F47C2AA79D15}" destId="{6A9E6D35-B494-6745-B6DC-417EE419DDCE}" srcOrd="1" destOrd="0" presId="urn:microsoft.com/office/officeart/2005/8/layout/cycle2"/>
    <dgm:cxn modelId="{A10FA9DA-6948-794A-94B5-5A069DAD7188}" type="presOf" srcId="{042E1A85-6C85-2B40-8D5E-11E3F02DB35C}" destId="{E771536E-1685-4A4F-81AA-5EC0485A77E2}" srcOrd="0" destOrd="0" presId="urn:microsoft.com/office/officeart/2005/8/layout/cycle2"/>
    <dgm:cxn modelId="{517D2EFD-6B8A-964D-B46C-398008B3CEBA}" type="presOf" srcId="{573118D2-48C6-1942-8FEB-06E07FF4847E}" destId="{BB13D929-7CDB-B14B-A160-98F7FA11880C}" srcOrd="0" destOrd="0" presId="urn:microsoft.com/office/officeart/2005/8/layout/cycle2"/>
    <dgm:cxn modelId="{2B7DA6FE-D6BC-324E-A434-D1648BAD7313}" type="presOf" srcId="{138431CB-0F8A-654D-8076-B4E09809474E}" destId="{AA611769-4C5D-1C45-AB0F-1C47D41DC7F6}" srcOrd="0" destOrd="0" presId="urn:microsoft.com/office/officeart/2005/8/layout/cycle2"/>
    <dgm:cxn modelId="{81783A0C-DDFA-C444-8584-EA55A0F973AE}" type="presParOf" srcId="{7423E5A3-144A-A348-84E8-3BB909903087}" destId="{E771536E-1685-4A4F-81AA-5EC0485A77E2}" srcOrd="0" destOrd="0" presId="urn:microsoft.com/office/officeart/2005/8/layout/cycle2"/>
    <dgm:cxn modelId="{6CFB15FB-20C7-2E49-9256-2941096239BC}" type="presParOf" srcId="{7423E5A3-144A-A348-84E8-3BB909903087}" destId="{AA611769-4C5D-1C45-AB0F-1C47D41DC7F6}" srcOrd="1" destOrd="0" presId="urn:microsoft.com/office/officeart/2005/8/layout/cycle2"/>
    <dgm:cxn modelId="{B7B35C85-2938-2947-982A-194A4AE8DCCE}" type="presParOf" srcId="{AA611769-4C5D-1C45-AB0F-1C47D41DC7F6}" destId="{C0424CA5-B247-8248-B877-4483D59A4846}" srcOrd="0" destOrd="0" presId="urn:microsoft.com/office/officeart/2005/8/layout/cycle2"/>
    <dgm:cxn modelId="{BE152D80-6E00-2A49-82AB-CFCDE7D38C79}" type="presParOf" srcId="{7423E5A3-144A-A348-84E8-3BB909903087}" destId="{BB13D929-7CDB-B14B-A160-98F7FA11880C}" srcOrd="2" destOrd="0" presId="urn:microsoft.com/office/officeart/2005/8/layout/cycle2"/>
    <dgm:cxn modelId="{918802F5-FE1F-8447-8AD5-77B16637D358}" type="presParOf" srcId="{7423E5A3-144A-A348-84E8-3BB909903087}" destId="{C5C22924-C54E-634C-9751-CCE7A52CBEF6}" srcOrd="3" destOrd="0" presId="urn:microsoft.com/office/officeart/2005/8/layout/cycle2"/>
    <dgm:cxn modelId="{A2C9D348-6D30-3140-8937-0CFFDDD0D941}" type="presParOf" srcId="{C5C22924-C54E-634C-9751-CCE7A52CBEF6}" destId="{89D97DF7-B557-DF40-BFC8-87F5254ED034}" srcOrd="0" destOrd="0" presId="urn:microsoft.com/office/officeart/2005/8/layout/cycle2"/>
    <dgm:cxn modelId="{B1F66C07-432D-494A-A3B4-CF44C7FCF40F}" type="presParOf" srcId="{7423E5A3-144A-A348-84E8-3BB909903087}" destId="{61AF10F7-ED90-5146-A4D2-EF7CD4520079}" srcOrd="4" destOrd="0" presId="urn:microsoft.com/office/officeart/2005/8/layout/cycle2"/>
    <dgm:cxn modelId="{5999E834-C313-6648-8445-9EE4A8E5F5F6}" type="presParOf" srcId="{7423E5A3-144A-A348-84E8-3BB909903087}" destId="{397EA9A5-67A4-2B40-A287-5CB834785B8A}" srcOrd="5" destOrd="0" presId="urn:microsoft.com/office/officeart/2005/8/layout/cycle2"/>
    <dgm:cxn modelId="{DD8C3EE1-C8B7-CB4F-91ED-8E0509565059}" type="presParOf" srcId="{397EA9A5-67A4-2B40-A287-5CB834785B8A}" destId="{123251CD-21B8-FC41-A710-EEF0C8555770}" srcOrd="0" destOrd="0" presId="urn:microsoft.com/office/officeart/2005/8/layout/cycle2"/>
    <dgm:cxn modelId="{498D56B2-8E4D-924E-AC9B-D2ABDA041B0A}" type="presParOf" srcId="{7423E5A3-144A-A348-84E8-3BB909903087}" destId="{89817FC0-AEB1-E847-98A1-95BBE3C0816E}" srcOrd="6" destOrd="0" presId="urn:microsoft.com/office/officeart/2005/8/layout/cycle2"/>
    <dgm:cxn modelId="{21372D86-7493-E24A-99BD-C123DA73F8EF}" type="presParOf" srcId="{7423E5A3-144A-A348-84E8-3BB909903087}" destId="{4DA28537-BC36-1748-A9FA-3C0FB8A9DBDC}" srcOrd="7" destOrd="0" presId="urn:microsoft.com/office/officeart/2005/8/layout/cycle2"/>
    <dgm:cxn modelId="{AF95ECE1-9A34-A744-80DB-2091D094ED5B}" type="presParOf" srcId="{4DA28537-BC36-1748-A9FA-3C0FB8A9DBDC}" destId="{6A9E6D35-B494-6745-B6DC-417EE419DDCE}" srcOrd="0" destOrd="0" presId="urn:microsoft.com/office/officeart/2005/8/layout/cycle2"/>
    <dgm:cxn modelId="{CF6B3494-70FB-2A46-BED7-598A0DAD3DA3}" type="presParOf" srcId="{7423E5A3-144A-A348-84E8-3BB909903087}" destId="{C424CCE9-BF61-5949-8E30-8D0F67E6EE21}" srcOrd="8" destOrd="0" presId="urn:microsoft.com/office/officeart/2005/8/layout/cycle2"/>
    <dgm:cxn modelId="{8EB7F065-9570-4B49-95DE-7B5381829719}" type="presParOf" srcId="{7423E5A3-144A-A348-84E8-3BB909903087}" destId="{ECD8E263-714E-F24B-9553-3C7C511BAEA9}" srcOrd="9" destOrd="0" presId="urn:microsoft.com/office/officeart/2005/8/layout/cycle2"/>
    <dgm:cxn modelId="{DF5F959B-649B-C54A-BB49-DEC374B12FDE}" type="presParOf" srcId="{ECD8E263-714E-F24B-9553-3C7C511BAEA9}" destId="{045A9DD8-F8C4-3C4C-BE03-1C65833F30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1536E-1685-4A4F-81AA-5EC0485A77E2}">
      <dsp:nvSpPr>
        <dsp:cNvPr id="0" name=""/>
        <dsp:cNvSpPr/>
      </dsp:nvSpPr>
      <dsp:spPr>
        <a:xfrm>
          <a:off x="4539720" y="1721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Elicitation</a:t>
          </a:r>
        </a:p>
      </dsp:txBody>
      <dsp:txXfrm>
        <a:off x="4756860" y="218861"/>
        <a:ext cx="1048446" cy="1048446"/>
      </dsp:txXfrm>
    </dsp:sp>
    <dsp:sp modelId="{AA611769-4C5D-1C45-AB0F-1C47D41DC7F6}">
      <dsp:nvSpPr>
        <dsp:cNvPr id="0" name=""/>
        <dsp:cNvSpPr/>
      </dsp:nvSpPr>
      <dsp:spPr>
        <a:xfrm rot="2160000">
          <a:off x="5975617" y="1140718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86912" y="1206038"/>
        <a:ext cx="276004" cy="300252"/>
      </dsp:txXfrm>
    </dsp:sp>
    <dsp:sp modelId="{BB13D929-7CDB-B14B-A160-98F7FA11880C}">
      <dsp:nvSpPr>
        <dsp:cNvPr id="0" name=""/>
        <dsp:cNvSpPr/>
      </dsp:nvSpPr>
      <dsp:spPr>
        <a:xfrm>
          <a:off x="6341137" y="1310527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</a:t>
          </a:r>
        </a:p>
      </dsp:txBody>
      <dsp:txXfrm>
        <a:off x="6558277" y="1527667"/>
        <a:ext cx="1048446" cy="1048446"/>
      </dsp:txXfrm>
    </dsp:sp>
    <dsp:sp modelId="{C5C22924-C54E-634C-9751-CCE7A52CBEF6}">
      <dsp:nvSpPr>
        <dsp:cNvPr id="0" name=""/>
        <dsp:cNvSpPr/>
      </dsp:nvSpPr>
      <dsp:spPr>
        <a:xfrm rot="6480000">
          <a:off x="6544762" y="2849913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6622183" y="2893748"/>
        <a:ext cx="276004" cy="300252"/>
      </dsp:txXfrm>
    </dsp:sp>
    <dsp:sp modelId="{61AF10F7-ED90-5146-A4D2-EF7CD4520079}">
      <dsp:nvSpPr>
        <dsp:cNvPr id="0" name=""/>
        <dsp:cNvSpPr/>
      </dsp:nvSpPr>
      <dsp:spPr>
        <a:xfrm>
          <a:off x="5653057" y="3428220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Synthesis</a:t>
          </a:r>
        </a:p>
      </dsp:txBody>
      <dsp:txXfrm>
        <a:off x="5870197" y="3645360"/>
        <a:ext cx="1048446" cy="1048446"/>
      </dsp:txXfrm>
    </dsp:sp>
    <dsp:sp modelId="{397EA9A5-67A4-2B40-A287-5CB834785B8A}">
      <dsp:nvSpPr>
        <dsp:cNvPr id="0" name=""/>
        <dsp:cNvSpPr/>
      </dsp:nvSpPr>
      <dsp:spPr>
        <a:xfrm rot="10800000">
          <a:off x="5095096" y="3919373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213384" y="4019457"/>
        <a:ext cx="276004" cy="300252"/>
      </dsp:txXfrm>
    </dsp:sp>
    <dsp:sp modelId="{89817FC0-AEB1-E847-98A1-95BBE3C0816E}">
      <dsp:nvSpPr>
        <dsp:cNvPr id="0" name=""/>
        <dsp:cNvSpPr/>
      </dsp:nvSpPr>
      <dsp:spPr>
        <a:xfrm>
          <a:off x="3426383" y="3428220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Publication</a:t>
          </a:r>
        </a:p>
      </dsp:txBody>
      <dsp:txXfrm>
        <a:off x="3643523" y="3645360"/>
        <a:ext cx="1048446" cy="1048446"/>
      </dsp:txXfrm>
    </dsp:sp>
    <dsp:sp modelId="{4DA28537-BC36-1748-A9FA-3C0FB8A9DBDC}">
      <dsp:nvSpPr>
        <dsp:cNvPr id="0" name=""/>
        <dsp:cNvSpPr/>
      </dsp:nvSpPr>
      <dsp:spPr>
        <a:xfrm rot="15120000">
          <a:off x="3630009" y="2871139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707430" y="3027472"/>
        <a:ext cx="276004" cy="300252"/>
      </dsp:txXfrm>
    </dsp:sp>
    <dsp:sp modelId="{C424CCE9-BF61-5949-8E30-8D0F67E6EE21}">
      <dsp:nvSpPr>
        <dsp:cNvPr id="0" name=""/>
        <dsp:cNvSpPr/>
      </dsp:nvSpPr>
      <dsp:spPr>
        <a:xfrm>
          <a:off x="2738303" y="1310527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Validation</a:t>
          </a:r>
        </a:p>
      </dsp:txBody>
      <dsp:txXfrm>
        <a:off x="2955443" y="1527667"/>
        <a:ext cx="1048446" cy="1048446"/>
      </dsp:txXfrm>
    </dsp:sp>
    <dsp:sp modelId="{ECD8E263-714E-F24B-9553-3C7C511BAEA9}">
      <dsp:nvSpPr>
        <dsp:cNvPr id="0" name=""/>
        <dsp:cNvSpPr/>
      </dsp:nvSpPr>
      <dsp:spPr>
        <a:xfrm rot="19440000">
          <a:off x="4174201" y="1153836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185496" y="1288684"/>
        <a:ext cx="276004" cy="300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1536E-1685-4A4F-81AA-5EC0485A77E2}">
      <dsp:nvSpPr>
        <dsp:cNvPr id="0" name=""/>
        <dsp:cNvSpPr/>
      </dsp:nvSpPr>
      <dsp:spPr>
        <a:xfrm>
          <a:off x="4539720" y="1721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Elicitation</a:t>
          </a:r>
        </a:p>
      </dsp:txBody>
      <dsp:txXfrm>
        <a:off x="4756860" y="218861"/>
        <a:ext cx="1048446" cy="1048446"/>
      </dsp:txXfrm>
    </dsp:sp>
    <dsp:sp modelId="{AA611769-4C5D-1C45-AB0F-1C47D41DC7F6}">
      <dsp:nvSpPr>
        <dsp:cNvPr id="0" name=""/>
        <dsp:cNvSpPr/>
      </dsp:nvSpPr>
      <dsp:spPr>
        <a:xfrm rot="2160000">
          <a:off x="5975617" y="1140718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86912" y="1206038"/>
        <a:ext cx="276004" cy="300252"/>
      </dsp:txXfrm>
    </dsp:sp>
    <dsp:sp modelId="{BB13D929-7CDB-B14B-A160-98F7FA11880C}">
      <dsp:nvSpPr>
        <dsp:cNvPr id="0" name=""/>
        <dsp:cNvSpPr/>
      </dsp:nvSpPr>
      <dsp:spPr>
        <a:xfrm>
          <a:off x="6341137" y="1310527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</a:t>
          </a:r>
        </a:p>
      </dsp:txBody>
      <dsp:txXfrm>
        <a:off x="6558277" y="1527667"/>
        <a:ext cx="1048446" cy="1048446"/>
      </dsp:txXfrm>
    </dsp:sp>
    <dsp:sp modelId="{C5C22924-C54E-634C-9751-CCE7A52CBEF6}">
      <dsp:nvSpPr>
        <dsp:cNvPr id="0" name=""/>
        <dsp:cNvSpPr/>
      </dsp:nvSpPr>
      <dsp:spPr>
        <a:xfrm rot="6480000">
          <a:off x="6544762" y="2849913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6622183" y="2893748"/>
        <a:ext cx="276004" cy="300252"/>
      </dsp:txXfrm>
    </dsp:sp>
    <dsp:sp modelId="{61AF10F7-ED90-5146-A4D2-EF7CD4520079}">
      <dsp:nvSpPr>
        <dsp:cNvPr id="0" name=""/>
        <dsp:cNvSpPr/>
      </dsp:nvSpPr>
      <dsp:spPr>
        <a:xfrm>
          <a:off x="5653057" y="3428220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Synthesis</a:t>
          </a:r>
        </a:p>
      </dsp:txBody>
      <dsp:txXfrm>
        <a:off x="5870197" y="3645360"/>
        <a:ext cx="1048446" cy="1048446"/>
      </dsp:txXfrm>
    </dsp:sp>
    <dsp:sp modelId="{397EA9A5-67A4-2B40-A287-5CB834785B8A}">
      <dsp:nvSpPr>
        <dsp:cNvPr id="0" name=""/>
        <dsp:cNvSpPr/>
      </dsp:nvSpPr>
      <dsp:spPr>
        <a:xfrm rot="10800000">
          <a:off x="5095096" y="3919373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213384" y="4019457"/>
        <a:ext cx="276004" cy="300252"/>
      </dsp:txXfrm>
    </dsp:sp>
    <dsp:sp modelId="{89817FC0-AEB1-E847-98A1-95BBE3C0816E}">
      <dsp:nvSpPr>
        <dsp:cNvPr id="0" name=""/>
        <dsp:cNvSpPr/>
      </dsp:nvSpPr>
      <dsp:spPr>
        <a:xfrm>
          <a:off x="3426383" y="3428220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Publication</a:t>
          </a:r>
        </a:p>
      </dsp:txBody>
      <dsp:txXfrm>
        <a:off x="3643523" y="3645360"/>
        <a:ext cx="1048446" cy="1048446"/>
      </dsp:txXfrm>
    </dsp:sp>
    <dsp:sp modelId="{4DA28537-BC36-1748-A9FA-3C0FB8A9DBDC}">
      <dsp:nvSpPr>
        <dsp:cNvPr id="0" name=""/>
        <dsp:cNvSpPr/>
      </dsp:nvSpPr>
      <dsp:spPr>
        <a:xfrm rot="15120000">
          <a:off x="3630009" y="2871139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707430" y="3027472"/>
        <a:ext cx="276004" cy="300252"/>
      </dsp:txXfrm>
    </dsp:sp>
    <dsp:sp modelId="{C424CCE9-BF61-5949-8E30-8D0F67E6EE21}">
      <dsp:nvSpPr>
        <dsp:cNvPr id="0" name=""/>
        <dsp:cNvSpPr/>
      </dsp:nvSpPr>
      <dsp:spPr>
        <a:xfrm>
          <a:off x="2738303" y="1310527"/>
          <a:ext cx="1482726" cy="14827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Validation</a:t>
          </a:r>
        </a:p>
      </dsp:txBody>
      <dsp:txXfrm>
        <a:off x="2955443" y="1527667"/>
        <a:ext cx="1048446" cy="1048446"/>
      </dsp:txXfrm>
    </dsp:sp>
    <dsp:sp modelId="{ECD8E263-714E-F24B-9553-3C7C511BAEA9}">
      <dsp:nvSpPr>
        <dsp:cNvPr id="0" name=""/>
        <dsp:cNvSpPr/>
      </dsp:nvSpPr>
      <dsp:spPr>
        <a:xfrm rot="19440000">
          <a:off x="4174201" y="1153836"/>
          <a:ext cx="394292" cy="50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185496" y="1288684"/>
        <a:ext cx="276004" cy="300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84C1FC2-848D-C542-A00D-A36CB3C272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23" y="6222669"/>
            <a:ext cx="3833180" cy="463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15" y="1204687"/>
            <a:ext cx="3892991" cy="460006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5135893" y="1188449"/>
            <a:ext cx="6336704" cy="498764"/>
          </a:xfrm>
        </p:spPr>
        <p:txBody>
          <a:bodyPr>
            <a:noAutofit/>
          </a:bodyPr>
          <a:lstStyle>
            <a:lvl1pPr algn="r">
              <a:defRPr lang="en-US" sz="4267" b="0" i="0" kern="1200" spc="0" baseline="0" noProof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988840"/>
            <a:ext cx="5376333" cy="575733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667" kern="900" spc="0" baseline="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 rot="16200000">
            <a:off x="-3240000" y="3318084"/>
            <a:ext cx="6877637" cy="241473"/>
          </a:xfrm>
          <a:prstGeom prst="rect">
            <a:avLst/>
          </a:prstGeom>
          <a:noFill/>
        </p:spPr>
        <p:txBody>
          <a:bodyPr wrap="square" lIns="117221" tIns="58609" rIns="117221" bIns="58609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i="0" cap="none" spc="0" dirty="0">
                <a:ln>
                  <a:noFill/>
                </a:ln>
                <a:solidFill>
                  <a:schemeClr val="accent4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</a:t>
            </a:r>
            <a:r>
              <a:rPr lang="en-US" sz="800" b="0" cap="none" spc="0" dirty="0" err="1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8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8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12/2/19</a:t>
            </a:fld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</p:spTree>
    <p:extLst>
      <p:ext uri="{BB962C8B-B14F-4D97-AF65-F5344CB8AC3E}">
        <p14:creationId xmlns:p14="http://schemas.microsoft.com/office/powerpoint/2010/main" val="72944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45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67" y="54682"/>
            <a:ext cx="5952067" cy="5935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79749F-2517-8043-BD7B-EFFF043DB564}"/>
              </a:ext>
            </a:extLst>
          </p:cNvPr>
          <p:cNvSpPr/>
          <p:nvPr userDrawn="1"/>
        </p:nvSpPr>
        <p:spPr>
          <a:xfrm>
            <a:off x="9331200" y="6182400"/>
            <a:ext cx="2323200" cy="53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37750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958853" y="1172750"/>
            <a:ext cx="10562167" cy="4912668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71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9FEA-FFD1-8748-BEF3-868D1624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1CF7C-EB04-9240-A7FD-E73A9B33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4B373-0BE0-8B44-8F98-314E6041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83F1-BD29-1540-8891-EC0A7E2CCDA1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0529A-4AA7-7241-A8CA-6678CC8F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D8CFD-8C14-2A45-B32F-97583601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1786C-ABED-1C44-9981-27C86D20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3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249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823525" y="1172749"/>
            <a:ext cx="9697077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5333" baseline="0">
                <a:latin typeface="3ds SemiBold" panose="02000503020000020004" pitchFamily="50" charset="0"/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677646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958851" y="1440000"/>
            <a:ext cx="10560000" cy="432000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039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rp Template_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5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0000" y="480003"/>
            <a:ext cx="10560000" cy="49876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58852" y="1440004"/>
            <a:ext cx="4800000" cy="410369"/>
          </a:xfrm>
        </p:spPr>
        <p:txBody>
          <a:bodyPr wrap="square" lIns="0" tIns="0" rIns="0" bIns="0">
            <a:spAutoFit/>
          </a:bodyPr>
          <a:lstStyle>
            <a:lvl1pPr>
              <a:buFont typeface="Arial" pitchFamily="34" charset="0"/>
              <a:buNone/>
              <a:defRPr>
                <a:latin typeface="3ds SemiBold" panose="02000503020000020004" pitchFamily="50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958852" y="1920000"/>
            <a:ext cx="4800000" cy="3840000"/>
          </a:xfrm>
        </p:spPr>
        <p:txBody>
          <a:bodyPr lIns="72000" tIns="36000" rIns="72000" bIns="36000"/>
          <a:lstStyle>
            <a:lvl4pPr>
              <a:defRPr spc="0"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6720000" y="1920000"/>
            <a:ext cx="4800000" cy="3840000"/>
          </a:xfrm>
        </p:spPr>
        <p:txBody>
          <a:bodyPr lIns="72000" tIns="36000" rIns="72000" bIns="36000"/>
          <a:lstStyle>
            <a:lvl4pPr>
              <a:defRPr spc="0" baseline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720000" y="1440004"/>
            <a:ext cx="4800000" cy="410369"/>
          </a:xfrm>
        </p:spPr>
        <p:txBody>
          <a:bodyPr wrap="square" lIns="0" tIns="0" rIns="0" bIns="0">
            <a:spAutoFit/>
          </a:bodyPr>
          <a:lstStyle>
            <a:lvl1pPr>
              <a:buFont typeface="Arial" pitchFamily="34" charset="0"/>
              <a:buNone/>
              <a:defRPr>
                <a:latin typeface="3ds SemiBold" panose="02000503020000020004" pitchFamily="50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240016" y="1680000"/>
            <a:ext cx="0" cy="38400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080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rgbClr val="0053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135893" y="1188449"/>
            <a:ext cx="6336704" cy="498764"/>
          </a:xfrm>
        </p:spPr>
        <p:txBody>
          <a:bodyPr>
            <a:noAutofit/>
          </a:bodyPr>
          <a:lstStyle>
            <a:lvl1pPr algn="r">
              <a:defRPr lang="en-US" sz="4267" b="0" i="0" kern="1200" spc="0" baseline="0" noProof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3ds Light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988840"/>
            <a:ext cx="5376333" cy="575733"/>
          </a:xfrm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667" baseline="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 rot="16200000">
            <a:off x="-3240000" y="3318084"/>
            <a:ext cx="6877637" cy="241473"/>
          </a:xfrm>
          <a:prstGeom prst="rect">
            <a:avLst/>
          </a:prstGeom>
          <a:noFill/>
        </p:spPr>
        <p:txBody>
          <a:bodyPr wrap="square" lIns="117221" tIns="58609" rIns="117221" bIns="58609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</a:t>
            </a:r>
            <a:r>
              <a:rPr lang="en-US" sz="8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© Dassault </a:t>
            </a:r>
            <a:r>
              <a:rPr lang="en-US" sz="800" b="0" cap="none" spc="0" dirty="0" err="1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8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800" b="0" cap="none" spc="0" noProof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8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800" b="0" cap="none" spc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12/2/19</a:t>
            </a:fld>
            <a:r>
              <a:rPr lang="en-US" sz="800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15" y="1204687"/>
            <a:ext cx="3892991" cy="46000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ADA7B8-9B00-FB48-A222-1CBB95324D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17" y="6222669"/>
            <a:ext cx="3833180" cy="4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7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972458" y="1508893"/>
            <a:ext cx="10565492" cy="480000"/>
          </a:xfrm>
          <a:solidFill>
            <a:srgbClr val="005386"/>
          </a:solidFill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First item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972458" y="2224944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Second item</a:t>
            </a:r>
          </a:p>
        </p:txBody>
      </p:sp>
      <p:sp>
        <p:nvSpPr>
          <p:cNvPr id="8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972458" y="294900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Third item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972458" y="366908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Fourth item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9" hasCustomPrompt="1"/>
          </p:nvPr>
        </p:nvSpPr>
        <p:spPr>
          <a:xfrm>
            <a:off x="972458" y="438916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Fifth item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972458" y="5109240"/>
            <a:ext cx="10565492" cy="480000"/>
          </a:xfrm>
          <a:noFill/>
        </p:spPr>
        <p:txBody>
          <a:bodyPr lIns="288000" tIns="36000" rIns="72000" bIns="36000" anchor="ctr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Sixth item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6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823525" y="1172749"/>
            <a:ext cx="9697077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4267" baseline="0"/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824567" y="2276873"/>
            <a:ext cx="9696451" cy="624417"/>
          </a:xfrm>
        </p:spPr>
        <p:txBody>
          <a:bodyPr vert="horz" lIns="87916" tIns="43957" rIns="87916" bIns="43957" rtlCol="0" anchor="ctr">
            <a:noAutofit/>
          </a:bodyPr>
          <a:lstStyle>
            <a:lvl1pPr algn="r">
              <a:lnSpc>
                <a:spcPct val="100000"/>
              </a:lnSpc>
              <a:buFont typeface="Arial" pitchFamily="34" charset="0"/>
              <a:buNone/>
              <a:defRPr lang="en-US" sz="2667" b="0" i="0" kern="900" spc="0" baseline="0" dirty="0" smtClean="0">
                <a:solidFill>
                  <a:schemeClr val="tx1"/>
                </a:solidFill>
                <a:latin typeface="+mj-lt"/>
                <a:ea typeface="+mn-ea"/>
                <a:cs typeface="3ds Light"/>
              </a:defRPr>
            </a:lvl1pPr>
          </a:lstStyle>
          <a:p>
            <a:pPr marL="249594" lvl="0" indent="-345591" algn="r" defTabSz="1172173" rtl="0" eaLnBrk="1" latinLnBrk="0" hangingPunct="1">
              <a:lnSpc>
                <a:spcPts val="2667"/>
              </a:lnSpc>
              <a:spcBef>
                <a:spcPts val="0"/>
              </a:spcBef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1981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59430" y="1123951"/>
            <a:ext cx="10568543" cy="499206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59430" y="482330"/>
            <a:ext cx="10561173" cy="4987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959429" y="1701800"/>
            <a:ext cx="10601199" cy="4223477"/>
          </a:xfrm>
        </p:spPr>
        <p:txBody>
          <a:bodyPr/>
          <a:lstStyle>
            <a:lvl1pPr marL="335992" indent="-335992">
              <a:spcBef>
                <a:spcPts val="1067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533"/>
              </a:spcBef>
              <a:defRPr/>
            </a:lvl3pPr>
            <a:lvl4pPr>
              <a:spcBef>
                <a:spcPts val="533"/>
              </a:spcBef>
              <a:defRPr spc="0" baseline="0"/>
            </a:lvl4pPr>
            <a:lvl5pPr>
              <a:spcBef>
                <a:spcPts val="533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8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5"/>
          </p:nvPr>
        </p:nvSpPr>
        <p:spPr>
          <a:xfrm>
            <a:off x="958851" y="1172749"/>
            <a:ext cx="10562167" cy="4912668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835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9430" y="482330"/>
            <a:ext cx="10561173" cy="498764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58852" y="1123951"/>
            <a:ext cx="10579099" cy="499206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958852" y="1701800"/>
            <a:ext cx="5120640" cy="4383617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6"/>
          </p:nvPr>
        </p:nvSpPr>
        <p:spPr>
          <a:xfrm>
            <a:off x="6417311" y="1700808"/>
            <a:ext cx="5120640" cy="4389120"/>
          </a:xfrm>
        </p:spPr>
        <p:txBody>
          <a:bodyPr/>
          <a:lstStyle>
            <a:lvl4pPr>
              <a:defRPr spc="0" baseline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380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58850" y="1123951"/>
            <a:ext cx="10579100" cy="499206"/>
          </a:xfrm>
        </p:spPr>
        <p:txBody>
          <a:bodyPr wrap="square">
            <a:spAutoFit/>
          </a:bodyPr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8885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2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59430" y="482330"/>
            <a:ext cx="10561173" cy="498764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/>
          <a:p>
            <a:r>
              <a:rPr lang="en-US" noProof="0" dirty="0"/>
              <a:t>Main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58851" y="1742495"/>
            <a:ext cx="10561752" cy="4342923"/>
          </a:xfrm>
          <a:prstGeom prst="rect">
            <a:avLst/>
          </a:prstGeom>
        </p:spPr>
        <p:txBody>
          <a:bodyPr vert="horz" lIns="87916" tIns="43957" rIns="87916" bIns="43957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3240000" y="3318084"/>
            <a:ext cx="6877637" cy="241473"/>
          </a:xfrm>
          <a:prstGeom prst="rect">
            <a:avLst/>
          </a:prstGeom>
          <a:noFill/>
        </p:spPr>
        <p:txBody>
          <a:bodyPr wrap="square" lIns="117221" tIns="58609" rIns="117221" bIns="58609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© Dassault </a:t>
            </a:r>
            <a:r>
              <a:rPr lang="en-US" sz="800" b="0" cap="none" spc="0" dirty="0" err="1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Systèmes</a:t>
            </a:r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</a:t>
            </a:r>
            <a:r>
              <a:rPr lang="en-US" sz="800" b="0" cap="none" spc="0" noProof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Confidential</a:t>
            </a:r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Information | </a:t>
            </a:r>
            <a:fld id="{7932CEB9-7706-4840-A8AE-48D24CB336EF}" type="datetimeFigureOut">
              <a:rPr lang="en-US" sz="800" b="0" cap="none" spc="0" smtClean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pPr algn="ctr"/>
              <a:t>12/2/19</a:t>
            </a:fld>
            <a:r>
              <a:rPr lang="en-US" sz="800" b="0" cap="none" spc="0" dirty="0">
                <a:ln>
                  <a:noFill/>
                </a:ln>
                <a:solidFill>
                  <a:srgbClr val="005386"/>
                </a:solidFill>
                <a:effectLst/>
                <a:latin typeface="Arial Narrow" pitchFamily="34" charset="0"/>
                <a:cs typeface="Arial" pitchFamily="34" charset="0"/>
              </a:rPr>
              <a:t> | ref.: 3DS_Document_2019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765A2C-D32C-3747-A310-22105D21BE9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12" y="6263157"/>
            <a:ext cx="1216091" cy="3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0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txStyles>
    <p:titleStyle>
      <a:lvl1pPr algn="l" defTabSz="1172173" rtl="0" eaLnBrk="1" latinLnBrk="0" hangingPunct="1">
        <a:spcBef>
          <a:spcPct val="0"/>
        </a:spcBef>
        <a:buNone/>
        <a:defRPr lang="en-US" sz="4267" b="0" i="0" kern="1200" spc="0" baseline="0" noProof="0" dirty="0">
          <a:solidFill>
            <a:schemeClr val="tx1"/>
          </a:solidFill>
          <a:effectLst/>
          <a:latin typeface="+mj-lt"/>
          <a:ea typeface="+mj-ea"/>
          <a:cs typeface="3ds Condensed"/>
        </a:defRPr>
      </a:lvl1pPr>
    </p:titleStyle>
    <p:bodyStyle>
      <a:lvl1pPr marL="304792" indent="-304792" algn="l" defTabSz="1172173" rtl="0" eaLnBrk="1" latinLnBrk="0" hangingPunct="1">
        <a:lnSpc>
          <a:spcPct val="100000"/>
        </a:lnSpc>
        <a:spcBef>
          <a:spcPts val="1067"/>
        </a:spcBef>
        <a:buClr>
          <a:schemeClr val="tx1"/>
        </a:buClr>
        <a:buSzPct val="80000"/>
        <a:buFont typeface="Wingdings 3" panose="05040102010807070707" pitchFamily="18" charset="2"/>
        <a:buChar char="u"/>
        <a:defRPr sz="2667" b="0" i="0" kern="900" spc="0">
          <a:solidFill>
            <a:schemeClr val="tx1"/>
          </a:solidFill>
          <a:latin typeface="+mn-lt"/>
          <a:ea typeface="+mn-ea"/>
          <a:cs typeface="3ds Light"/>
        </a:defRPr>
      </a:lvl1pPr>
      <a:lvl2pPr marL="533387" marR="0" indent="-234945" algn="l" defTabSz="1172173" rtl="0" eaLnBrk="1" fontAlgn="auto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1"/>
        </a:buClr>
        <a:buSzPct val="75000"/>
        <a:buFont typeface="Wingdings 3" panose="05040102010807070707" pitchFamily="18" charset="2"/>
        <a:buChar char="w"/>
        <a:tabLst/>
        <a:defRPr sz="2400" b="0" i="0" kern="900" spc="0" baseline="0">
          <a:solidFill>
            <a:schemeClr val="tx1"/>
          </a:solidFill>
          <a:latin typeface="+mn-lt"/>
          <a:ea typeface="+mn-ea"/>
          <a:cs typeface="3ds Light"/>
        </a:defRPr>
      </a:lvl2pPr>
      <a:lvl3pPr marL="838179" marR="0" indent="-211661" algn="l" defTabSz="1172173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tx1"/>
        </a:buClr>
        <a:buSzPct val="60000"/>
        <a:buFont typeface="Wingdings 3" panose="05040102010807070707" pitchFamily="18" charset="2"/>
        <a:buChar char="u"/>
        <a:tabLst/>
        <a:defRPr sz="2133" b="0" i="0" kern="900" spc="0">
          <a:solidFill>
            <a:schemeClr val="tx1"/>
          </a:solidFill>
          <a:latin typeface="+mn-lt"/>
          <a:ea typeface="+mn-ea"/>
          <a:cs typeface="3ds Light"/>
        </a:defRPr>
      </a:lvl3pPr>
      <a:lvl4pPr marL="1142971" indent="-239178" algn="l" defTabSz="1172173" rtl="0" eaLnBrk="1" latinLnBrk="0" hangingPunct="1">
        <a:lnSpc>
          <a:spcPct val="100000"/>
        </a:lnSpc>
        <a:spcBef>
          <a:spcPts val="533"/>
        </a:spcBef>
        <a:buClr>
          <a:schemeClr val="tx1"/>
        </a:buClr>
        <a:buSzPct val="60000"/>
        <a:buFont typeface="Wingdings 3" panose="05040102010807070707" pitchFamily="18" charset="2"/>
        <a:buChar char="w"/>
        <a:defRPr sz="1867" b="0" i="0" kern="900" spc="-93">
          <a:solidFill>
            <a:schemeClr val="tx1"/>
          </a:solidFill>
          <a:latin typeface="+mn-lt"/>
          <a:ea typeface="+mn-ea"/>
          <a:cs typeface="3ds Light"/>
        </a:defRPr>
      </a:lvl4pPr>
      <a:lvl5pPr marL="1219170" indent="0" algn="l" defTabSz="1371566" rtl="0" eaLnBrk="1" latinLnBrk="0" hangingPunct="1">
        <a:lnSpc>
          <a:spcPct val="100000"/>
        </a:lnSpc>
        <a:spcBef>
          <a:spcPts val="400"/>
        </a:spcBef>
        <a:buFont typeface="Arial"/>
        <a:buNone/>
        <a:defRPr sz="1600" b="0" i="0" kern="1200" baseline="0">
          <a:solidFill>
            <a:schemeClr val="tx1"/>
          </a:solidFill>
          <a:latin typeface="+mn-lt"/>
          <a:ea typeface="+mn-ea"/>
          <a:cs typeface="3ds Light"/>
        </a:defRPr>
      </a:lvl5pPr>
      <a:lvl6pPr marL="3223477" indent="-293043" algn="l" defTabSz="1172173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809562" indent="-293043" algn="l" defTabSz="1172173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395649" indent="-293043" algn="l" defTabSz="1172173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4981735" indent="-293043" algn="l" defTabSz="1172173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1pPr>
      <a:lvl2pPr marL="586087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2pPr>
      <a:lvl3pPr marL="1172173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758260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4pPr>
      <a:lvl5pPr marL="2344345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5pPr>
      <a:lvl6pPr marL="2930432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6pPr>
      <a:lvl7pPr marL="3516519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7pPr>
      <a:lvl8pPr marL="4102605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8pPr>
      <a:lvl9pPr marL="4688692" algn="l" defTabSz="1172173" rtl="0" eaLnBrk="1" latinLnBrk="0" hangingPunct="1">
        <a:defRPr sz="2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453">
          <p15:clr>
            <a:srgbClr val="F26B43"/>
          </p15:clr>
        </p15:guide>
        <p15:guide id="4" pos="5451">
          <p15:clr>
            <a:srgbClr val="F26B43"/>
          </p15:clr>
        </p15:guide>
        <p15:guide id="5" orient="horz" pos="226">
          <p15:clr>
            <a:srgbClr val="F26B43"/>
          </p15:clr>
        </p15:guide>
        <p15:guide id="6" orient="horz" pos="28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magic.com/services/academic-research" TargetMode="External"/><Relationship Id="rId2" Type="http://schemas.openxmlformats.org/officeDocument/2006/relationships/hyperlink" Target="mailto:academic@nomagic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nomagic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Logan@3ds.com" TargetMode="External"/><Relationship Id="rId2" Type="http://schemas.openxmlformats.org/officeDocument/2006/relationships/hyperlink" Target="mailto:sales@nomagic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hyperlink" Target="http://www.nomagic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794" y="1188449"/>
            <a:ext cx="7286803" cy="498764"/>
          </a:xfrm>
        </p:spPr>
        <p:txBody>
          <a:bodyPr/>
          <a:lstStyle/>
          <a:p>
            <a:r>
              <a:rPr lang="en-US" dirty="0">
                <a:latin typeface="3ds" panose="02000503020000020004" pitchFamily="2" charset="0"/>
              </a:rPr>
              <a:t>The Cameo</a:t>
            </a:r>
            <a:br>
              <a:rPr lang="en-US" dirty="0">
                <a:latin typeface="3ds" panose="02000503020000020004" pitchFamily="2" charset="0"/>
              </a:rPr>
            </a:br>
            <a:r>
              <a:rPr lang="en-US" dirty="0">
                <a:latin typeface="3ds" panose="02000503020000020004" pitchFamily="2" charset="0"/>
              </a:rPr>
              <a:t>Concept Modeler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264" y="3562062"/>
            <a:ext cx="5376333" cy="575733"/>
          </a:xfrm>
        </p:spPr>
        <p:txBody>
          <a:bodyPr/>
          <a:lstStyle/>
          <a:p>
            <a:r>
              <a:rPr lang="en-US" dirty="0">
                <a:latin typeface="3ds Condensed" panose="02000503020000020004" pitchFamily="2" charset="0"/>
              </a:rPr>
              <a:t>Jim Logan, Director and 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88528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6">
            <a:extLst>
              <a:ext uri="{FF2B5EF4-FFF2-40B4-BE49-F238E27FC236}">
                <a16:creationId xmlns:a16="http://schemas.microsoft.com/office/drawing/2014/main" id="{7725E5DA-D39E-5941-AAAF-AB167065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4045" b="-34045"/>
          <a:stretch>
            <a:fillRect/>
          </a:stretch>
        </p:blipFill>
        <p:spPr>
          <a:xfrm>
            <a:off x="7028637" y="383844"/>
            <a:ext cx="4729354" cy="4251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02D50-E10F-6240-98FF-9B0FDFAB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Supported 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4360D-E8E0-0241-9A02-EA48E6030D8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pPr marL="457189" indent="-457189">
              <a:buFont typeface="Arial"/>
              <a:buChar char="•"/>
            </a:pPr>
            <a:r>
              <a:rPr lang="en-US" dirty="0"/>
              <a:t>Separate concept modeling from information modeling</a:t>
            </a:r>
          </a:p>
          <a:p>
            <a:pPr marL="457177" indent="-457189">
              <a:buFont typeface="Arial"/>
              <a:buChar char="•"/>
            </a:pPr>
            <a:r>
              <a:rPr lang="en-US" dirty="0"/>
              <a:t>Import the BFO upper ontology (OWL 2)</a:t>
            </a:r>
          </a:p>
          <a:p>
            <a:pPr marL="457177" indent="-457189">
              <a:buFont typeface="Arial"/>
              <a:buChar char="•"/>
            </a:pPr>
            <a:r>
              <a:rPr lang="en-US" dirty="0"/>
              <a:t>Define concepts in a domain</a:t>
            </a:r>
          </a:p>
          <a:p>
            <a:pPr marL="685758" lvl="1" indent="-457189">
              <a:buFont typeface="Arial"/>
              <a:buChar char="•"/>
            </a:pPr>
            <a:r>
              <a:rPr lang="en-US" dirty="0"/>
              <a:t>Genus (i.e., superclass, ultimately from BFO)</a:t>
            </a:r>
          </a:p>
          <a:p>
            <a:pPr marL="685758" lvl="1" indent="-457189">
              <a:buFont typeface="Arial"/>
              <a:buChar char="•"/>
            </a:pPr>
            <a:r>
              <a:rPr lang="en-US" dirty="0"/>
              <a:t>Differentiating relations</a:t>
            </a:r>
          </a:p>
          <a:p>
            <a:pPr marL="457177" indent="-457189">
              <a:buFont typeface="Arial"/>
              <a:buChar char="•"/>
            </a:pPr>
            <a:r>
              <a:rPr lang="en-US" dirty="0"/>
              <a:t>Curate a small vocabulary of well-defined relations</a:t>
            </a:r>
          </a:p>
          <a:p>
            <a:pPr marL="457177" indent="-457189">
              <a:buFont typeface="Arial"/>
              <a:buChar char="•"/>
            </a:pPr>
            <a:r>
              <a:rPr lang="en-US" dirty="0"/>
              <a:t>Defer system design concerns</a:t>
            </a:r>
          </a:p>
          <a:p>
            <a:pPr marL="457177" indent="-457189">
              <a:buFont typeface="Arial"/>
              <a:buChar char="•"/>
            </a:pPr>
            <a:r>
              <a:rPr lang="en-US" dirty="0"/>
              <a:t>Validate with subject matter experts (and share) in plain English</a:t>
            </a:r>
          </a:p>
          <a:p>
            <a:pPr marL="457177" indent="-457189">
              <a:buFont typeface="Arial"/>
              <a:buChar char="•"/>
            </a:pPr>
            <a:r>
              <a:rPr lang="en-US" dirty="0"/>
              <a:t>Generate documents and machine-readable artifacts</a:t>
            </a:r>
          </a:p>
          <a:p>
            <a:pPr marL="457177" indent="-457189">
              <a:buFont typeface="Arial"/>
              <a:buChar char="•"/>
            </a:pPr>
            <a:r>
              <a:rPr lang="en-US" dirty="0"/>
              <a:t>Re-ingest edits from OWL 2 ontology formats</a:t>
            </a:r>
          </a:p>
        </p:txBody>
      </p:sp>
    </p:spTree>
    <p:extLst>
      <p:ext uri="{BB962C8B-B14F-4D97-AF65-F5344CB8AC3E}">
        <p14:creationId xmlns:p14="http://schemas.microsoft.com/office/powerpoint/2010/main" val="273712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46CB-914E-C746-B304-2481B0DF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Ways to Consume a Concept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86B7-56E1-3E41-80F0-BDD8D65DE78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700" dirty="0"/>
              <a:t>For business / enterprise architecture </a:t>
            </a:r>
            <a:r>
              <a:rPr lang="en-US" sz="2800" dirty="0"/>
              <a:t>(e.g., UAF, BPMN, </a:t>
            </a:r>
            <a:r>
              <a:rPr lang="en-US" sz="2800" dirty="0" err="1"/>
              <a:t>SysML</a:t>
            </a:r>
            <a:r>
              <a:rPr lang="en-US" sz="2800" dirty="0"/>
              <a:t>, UML) </a:t>
            </a:r>
            <a:endParaRPr lang="en-US" sz="2700" dirty="0"/>
          </a:p>
          <a:p>
            <a:pPr lvl="1"/>
            <a:r>
              <a:rPr lang="en-US" sz="2500" dirty="0"/>
              <a:t>Define architectural elements with concepts</a:t>
            </a:r>
          </a:p>
          <a:p>
            <a:pPr lvl="1"/>
            <a:r>
              <a:rPr lang="en-US" sz="2500" dirty="0"/>
              <a:t>Realize concepts with architectural elements</a:t>
            </a:r>
          </a:p>
          <a:p>
            <a:pPr lvl="1"/>
            <a:r>
              <a:rPr lang="en-US" dirty="0"/>
              <a:t>Link terminology in requirements, analyses, architectures, and designs to concepts</a:t>
            </a:r>
          </a:p>
          <a:p>
            <a:r>
              <a:rPr lang="en-US" dirty="0"/>
              <a:t>For training or working with other disciplines, share plain-English Glossaries</a:t>
            </a:r>
          </a:p>
          <a:p>
            <a:r>
              <a:rPr lang="en-US" sz="2700" dirty="0"/>
              <a:t>For information systems development</a:t>
            </a:r>
          </a:p>
          <a:p>
            <a:pPr lvl="1"/>
            <a:r>
              <a:rPr lang="en-US" dirty="0"/>
              <a:t>Apply design decisions to a concept model to generate mapped information models</a:t>
            </a:r>
          </a:p>
          <a:p>
            <a:pPr lvl="2"/>
            <a:r>
              <a:rPr lang="en-US" dirty="0"/>
              <a:t>Extract relevant concepts and relations</a:t>
            </a:r>
          </a:p>
          <a:p>
            <a:pPr lvl="2"/>
            <a:r>
              <a:rPr lang="en-US" dirty="0"/>
              <a:t>Flatten and combine concepts and relations into a contextually-optimized information model</a:t>
            </a:r>
          </a:p>
          <a:p>
            <a:pPr lvl="2"/>
            <a:r>
              <a:rPr lang="en-US" dirty="0"/>
              <a:t>Remember design decisions to re-apply when a concept model changes</a:t>
            </a:r>
          </a:p>
          <a:p>
            <a:pPr lvl="1"/>
            <a:r>
              <a:rPr lang="en-US" dirty="0"/>
              <a:t>Retain mappings for information federation</a:t>
            </a:r>
          </a:p>
          <a:p>
            <a:pPr lvl="1"/>
            <a:r>
              <a:rPr lang="en-US" dirty="0"/>
              <a:t>Provide impact analysis of concept model changes</a:t>
            </a:r>
          </a:p>
          <a:p>
            <a:pPr lvl="1"/>
            <a:r>
              <a:rPr lang="en-US" dirty="0"/>
              <a:t>(We have a proof of concept working now)</a:t>
            </a:r>
          </a:p>
          <a:p>
            <a:r>
              <a:rPr lang="en-US" dirty="0"/>
              <a:t>CCM works with all our other products that support these activities</a:t>
            </a:r>
          </a:p>
        </p:txBody>
      </p:sp>
    </p:spTree>
    <p:extLst>
      <p:ext uri="{BB962C8B-B14F-4D97-AF65-F5344CB8AC3E}">
        <p14:creationId xmlns:p14="http://schemas.microsoft.com/office/powerpoint/2010/main" val="400434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Deeper Dive into Capabilities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7399685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9845-B892-4244-AF60-01DD6A43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Ontologies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1EBB-AEDB-E24A-B809-BC0EBCBE274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CCM is tested with</a:t>
            </a:r>
          </a:p>
          <a:p>
            <a:pPr lvl="1">
              <a:buFont typeface="Arial"/>
              <a:buChar char="•"/>
            </a:pPr>
            <a:r>
              <a:rPr lang="en-US" dirty="0"/>
              <a:t>Basic Formal Ontology (BFO)</a:t>
            </a:r>
          </a:p>
          <a:p>
            <a:pPr lvl="2">
              <a:buFont typeface="Arial"/>
              <a:buChar char="•"/>
            </a:pPr>
            <a:r>
              <a:rPr lang="en-US" dirty="0"/>
              <a:t>Widely used for biomedical, security, and defense domains</a:t>
            </a:r>
          </a:p>
          <a:p>
            <a:pPr lvl="2">
              <a:buFont typeface="Arial"/>
              <a:buChar char="•"/>
            </a:pPr>
            <a:r>
              <a:rPr lang="en-US" dirty="0"/>
              <a:t>Now in use at the Industrial Ontology Foundry (IOF)</a:t>
            </a:r>
          </a:p>
          <a:p>
            <a:pPr lvl="1">
              <a:buFont typeface="Arial"/>
              <a:buChar char="•"/>
            </a:pPr>
            <a:r>
              <a:rPr lang="en-US" dirty="0"/>
              <a:t>Descriptive Ontology for Linguistic and Cognitive Engineering (DOLCE)</a:t>
            </a:r>
          </a:p>
          <a:p>
            <a:pPr lvl="1">
              <a:buFont typeface="Arial"/>
              <a:buChar char="•"/>
            </a:pPr>
            <a:r>
              <a:rPr lang="en-US" dirty="0"/>
              <a:t>Yet Another More Advanced Top-level Ontology (YAMATO)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660066"/>
                </a:solidFill>
              </a:rPr>
              <a:t>Planned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660066"/>
                </a:solidFill>
              </a:rPr>
              <a:t>Make upper ontologies available as easy-to-use CCM libraries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660066"/>
                </a:solidFill>
              </a:rPr>
              <a:t>Incorporate ideas from </a:t>
            </a:r>
            <a:r>
              <a:rPr lang="en-US" dirty="0" err="1">
                <a:solidFill>
                  <a:srgbClr val="660066"/>
                </a:solidFill>
              </a:rPr>
              <a:t>OntoClean</a:t>
            </a:r>
            <a:r>
              <a:rPr lang="en-US" dirty="0">
                <a:solidFill>
                  <a:srgbClr val="660066"/>
                </a:solidFill>
              </a:rPr>
              <a:t> to find modeling mistakes</a:t>
            </a:r>
          </a:p>
        </p:txBody>
      </p:sp>
    </p:spTree>
    <p:extLst>
      <p:ext uri="{BB962C8B-B14F-4D97-AF65-F5344CB8AC3E}">
        <p14:creationId xmlns:p14="http://schemas.microsoft.com/office/powerpoint/2010/main" val="17027796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UML Expressivity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Concept to concept relations (e.g., equivalence)</a:t>
            </a:r>
          </a:p>
          <a:p>
            <a:pPr>
              <a:buFont typeface="Arial"/>
              <a:buChar char="•"/>
            </a:pPr>
            <a:r>
              <a:rPr lang="en-US" dirty="0"/>
              <a:t>Complex cascades of anonymous concepts (e.g., </a:t>
            </a:r>
            <a:r>
              <a:rPr lang="en-US" i="1" dirty="0"/>
              <a:t>qualified</a:t>
            </a:r>
            <a:r>
              <a:rPr lang="en-US" dirty="0"/>
              <a:t> cardinality, intersection, negation)</a:t>
            </a:r>
          </a:p>
          <a:p>
            <a:pPr>
              <a:buFont typeface="Arial"/>
              <a:buChar char="•"/>
            </a:pPr>
            <a:r>
              <a:rPr lang="en-US" dirty="0"/>
              <a:t>Concept to individual relations (e.g., instantiation, nominalization)</a:t>
            </a:r>
          </a:p>
          <a:p>
            <a:pPr>
              <a:buFont typeface="Arial"/>
              <a:buChar char="•"/>
            </a:pPr>
            <a:r>
              <a:rPr lang="en-US" dirty="0"/>
              <a:t>Individual to individual relations (e.g., sub-properties, property chains)</a:t>
            </a:r>
          </a:p>
          <a:p>
            <a:pPr>
              <a:buFont typeface="Arial"/>
              <a:buChar char="•"/>
            </a:pPr>
            <a:r>
              <a:rPr lang="en-US" dirty="0"/>
              <a:t>Property characteristics (e.g., functionality, reflexivity, symmetry)</a:t>
            </a:r>
          </a:p>
          <a:p>
            <a:pPr>
              <a:buFont typeface="Arial"/>
              <a:buChar char="•"/>
            </a:pPr>
            <a:r>
              <a:rPr lang="en-US" dirty="0"/>
              <a:t>Documentation using various annotation properties</a:t>
            </a:r>
          </a:p>
          <a:p>
            <a:pPr>
              <a:buFont typeface="Arial"/>
              <a:buChar char="•"/>
            </a:pPr>
            <a:r>
              <a:rPr lang="en-US" dirty="0"/>
              <a:t>Untyped, global properties in instance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40027825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EE5A-6906-3342-AC6B-235DA936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Instantiation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152125F-FC52-1B4B-B8B7-1F932518F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040" y="2123056"/>
            <a:ext cx="4114800" cy="330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FA4F11-9526-984B-9B76-E9FD78A5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1315" y="1007197"/>
            <a:ext cx="6280685" cy="49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67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Equivalence and Nominalization</a:t>
            </a:r>
          </a:p>
        </p:txBody>
      </p:sp>
      <p:pic>
        <p:nvPicPr>
          <p:cNvPr id="7" name="Content Placeholder 6" descr="Example2.png"/>
          <p:cNvPicPr>
            <a:picLocks noGrp="1" noChangeAspect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35" r="-23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78031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13F0-33A8-7B48-9D07-053D135B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Intersected Concepts</a:t>
            </a:r>
          </a:p>
        </p:txBody>
      </p:sp>
      <p:pic>
        <p:nvPicPr>
          <p:cNvPr id="14" name="Content Placeholder 13" descr="Example.png"/>
          <p:cNvPicPr>
            <a:picLocks noGrp="1" noChangeAspect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06" r="-18906"/>
          <a:stretch>
            <a:fillRect/>
          </a:stretch>
        </p:blipFill>
        <p:spPr>
          <a:xfrm>
            <a:off x="251647" y="1150690"/>
            <a:ext cx="11709701" cy="4790332"/>
          </a:xfrm>
        </p:spPr>
      </p:pic>
    </p:spTree>
    <p:extLst>
      <p:ext uri="{BB962C8B-B14F-4D97-AF65-F5344CB8AC3E}">
        <p14:creationId xmlns:p14="http://schemas.microsoft.com/office/powerpoint/2010/main" val="29336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34E5-79EB-5348-A09C-31912496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Anonymous Concept Descriptions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9DEB49-1FF8-0E45-AFFF-D4349EFF0D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4250" y="1287404"/>
            <a:ext cx="5439473" cy="3840000"/>
          </a:xfrm>
        </p:spPr>
        <p:txBody>
          <a:bodyPr/>
          <a:lstStyle/>
          <a:p>
            <a:r>
              <a:rPr lang="en-US" dirty="0"/>
              <a:t>Derived descriptions generated for anonymous concepts</a:t>
            </a:r>
          </a:p>
          <a:p>
            <a:r>
              <a:rPr lang="en-US" dirty="0"/>
              <a:t>Hover over a concept to see the description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7C9B3C-518A-834B-AB08-A14CD7EF9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55898" r="42104" b="18370"/>
          <a:stretch/>
        </p:blipFill>
        <p:spPr>
          <a:xfrm>
            <a:off x="6444102" y="1996096"/>
            <a:ext cx="5439473" cy="28658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10219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Phases (e.g., egg, larva, pupa, adult)</a:t>
            </a:r>
          </a:p>
          <a:p>
            <a:pPr>
              <a:buFont typeface="Arial"/>
              <a:buChar char="•"/>
            </a:pPr>
            <a:r>
              <a:rPr lang="en-US" dirty="0"/>
              <a:t>Roles (e.g., person as employee of Potbelly’s and employee of McDonald’s)</a:t>
            </a:r>
          </a:p>
          <a:p>
            <a:pPr>
              <a:buFont typeface="Arial"/>
              <a:buChar char="•"/>
            </a:pPr>
            <a:r>
              <a:rPr lang="en-US" dirty="0"/>
              <a:t>Association classes (e.g., “employs” vs. “employment” reification)</a:t>
            </a:r>
          </a:p>
        </p:txBody>
      </p:sp>
    </p:spTree>
    <p:extLst>
      <p:ext uri="{BB962C8B-B14F-4D97-AF65-F5344CB8AC3E}">
        <p14:creationId xmlns:p14="http://schemas.microsoft.com/office/powerpoint/2010/main" val="34666993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7EE3-6132-644E-845C-AF9F755E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3E83-7B93-834C-B16F-403EC984DA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What do we mean by “Concept Model”?</a:t>
            </a:r>
          </a:p>
          <a:p>
            <a:r>
              <a:rPr lang="en-US" dirty="0"/>
              <a:t>What is the Cameo Concept Modeler (CCM)?</a:t>
            </a:r>
          </a:p>
          <a:p>
            <a:r>
              <a:rPr lang="en-US" dirty="0"/>
              <a:t>How CCM can help with working group activities</a:t>
            </a:r>
          </a:p>
          <a:p>
            <a:r>
              <a:rPr lang="en-US" dirty="0"/>
              <a:t>A supported modeling methodology</a:t>
            </a:r>
          </a:p>
          <a:p>
            <a:r>
              <a:rPr lang="en-US" dirty="0"/>
              <a:t>Supported ways to consume a concept model</a:t>
            </a:r>
          </a:p>
          <a:p>
            <a:r>
              <a:rPr lang="en-US" dirty="0"/>
              <a:t>A deeper dive into capabilities (Time Permitting)</a:t>
            </a:r>
          </a:p>
          <a:p>
            <a:r>
              <a:rPr lang="en-US" dirty="0"/>
              <a:t>How to evaluate CCM (and other tools)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9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48EE-A732-3848-9E4C-9D0EB394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Association Class Expansion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0B414-8A9B-724A-BC75-06F0C9D2B3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54" y="1470142"/>
            <a:ext cx="7223260" cy="522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961B22-FB50-0A47-A75D-3EADEB6904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3" y="1081925"/>
            <a:ext cx="5719157" cy="2664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379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3559-A1AE-4D40-B6F4-336E25A4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to Information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A7E7F-219B-4244-95D4-5712D17F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34" y="1566886"/>
            <a:ext cx="6639473" cy="34280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6521E54-4F8B-B04E-9436-4ACCD8024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4125" y="2265501"/>
            <a:ext cx="2427875" cy="203079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A659FF0-2447-844F-880D-D4CA687F0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897" y="2138042"/>
            <a:ext cx="2680936" cy="19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1E70-D85F-F448-B6FF-8BE20B98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6745-D2A8-2C42-9CCC-60361A789F1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/>
              <a:t>MagicDraw</a:t>
            </a:r>
            <a:r>
              <a:rPr lang="en-US" dirty="0"/>
              <a:t> for software analysis, architecture, and design (UML)</a:t>
            </a:r>
          </a:p>
          <a:p>
            <a:r>
              <a:rPr lang="en-US" dirty="0"/>
              <a:t>Cameo Systems Modeler for model-based system engineering (</a:t>
            </a:r>
            <a:r>
              <a:rPr lang="en-US" dirty="0" err="1"/>
              <a:t>SysML</a:t>
            </a:r>
            <a:r>
              <a:rPr lang="en-US" dirty="0"/>
              <a:t>)</a:t>
            </a:r>
          </a:p>
          <a:p>
            <a:r>
              <a:rPr lang="en-US" dirty="0"/>
              <a:t>Cameo Enterprise Architecture for enterprise architecture (</a:t>
            </a:r>
            <a:r>
              <a:rPr lang="en-US" dirty="0" err="1"/>
              <a:t>DoDAF</a:t>
            </a:r>
            <a:r>
              <a:rPr lang="en-US" dirty="0"/>
              <a:t>, MODAF, NAF, UAF)</a:t>
            </a:r>
          </a:p>
          <a:p>
            <a:r>
              <a:rPr lang="en-US" dirty="0"/>
              <a:t>Cameo Business Modeler for business analysis (BPMN 2)</a:t>
            </a:r>
          </a:p>
          <a:p>
            <a:r>
              <a:rPr lang="en-US" dirty="0"/>
              <a:t>Cameo Simulation Toolkit for model execution (</a:t>
            </a:r>
            <a:r>
              <a:rPr lang="en-US" dirty="0" err="1"/>
              <a:t>fUML</a:t>
            </a:r>
            <a:r>
              <a:rPr lang="en-US" dirty="0"/>
              <a:t>, SCXML, and UPDM)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39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5869-58FF-4248-9366-98FF013E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14CEC-E53B-4045-8395-2D079749489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“No Magic may at their discretion offer educators other </a:t>
            </a:r>
            <a:r>
              <a:rPr lang="en-US" dirty="0" err="1"/>
              <a:t>MagicDraw</a:t>
            </a:r>
            <a:r>
              <a:rPr lang="en-US" dirty="0"/>
              <a:t> editions or products </a:t>
            </a:r>
            <a:r>
              <a:rPr lang="en-US" b="1" dirty="0"/>
              <a:t>at a discounted rate or at no charge</a:t>
            </a:r>
            <a:r>
              <a:rPr lang="en-US" dirty="0"/>
              <a:t>, on a case-by-case basis or in special situations.”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academic@nomagic.com</a:t>
            </a:r>
            <a:endParaRPr lang="en-US" dirty="0"/>
          </a:p>
          <a:p>
            <a:r>
              <a:rPr lang="en-US" dirty="0"/>
              <a:t>Web page: </a:t>
            </a:r>
            <a:r>
              <a:rPr lang="en-US" dirty="0">
                <a:hlinkClick r:id="rId3"/>
              </a:rPr>
              <a:t>https://www.nomagic.com/services/academic-research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1E825-2E3B-9641-96EF-296BCAFA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174" y="3521374"/>
            <a:ext cx="2078429" cy="25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E1E4-E5C3-BC48-B3DF-201DD12E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CCM (and Others)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A6A3-5381-114D-954F-B4279A4D04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Register for an account at </a:t>
            </a:r>
            <a:r>
              <a:rPr lang="en-US" dirty="0">
                <a:hlinkClick r:id="rId2"/>
              </a:rPr>
              <a:t>www.nomagic.com</a:t>
            </a:r>
            <a:r>
              <a:rPr lang="en-US" dirty="0"/>
              <a:t> </a:t>
            </a:r>
          </a:p>
          <a:p>
            <a:r>
              <a:rPr lang="en-US" dirty="0"/>
              <a:t>Log in and download what you want</a:t>
            </a:r>
          </a:p>
          <a:p>
            <a:r>
              <a:rPr lang="en-US" dirty="0"/>
              <a:t>Request an </a:t>
            </a:r>
            <a:r>
              <a:rPr lang="en-US" i="1" dirty="0"/>
              <a:t>unrestricted</a:t>
            </a:r>
            <a:r>
              <a:rPr lang="en-US" dirty="0"/>
              <a:t> evaluation license from your assigned sales executive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713E0-C3BC-2641-93F7-21C295E3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09" y="2912165"/>
            <a:ext cx="2517440" cy="317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E17E6-6034-C74B-AE4D-EE0EDBF5A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1" y="2912165"/>
            <a:ext cx="6121400" cy="3606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7129429-F684-C945-AD3F-8B87ED03CB4E}"/>
              </a:ext>
            </a:extLst>
          </p:cNvPr>
          <p:cNvSpPr/>
          <p:nvPr/>
        </p:nvSpPr>
        <p:spPr>
          <a:xfrm>
            <a:off x="3250096" y="5208104"/>
            <a:ext cx="3816626" cy="15107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D7F718-5BF9-6146-BC03-EAE85BF2D0B2}"/>
              </a:ext>
            </a:extLst>
          </p:cNvPr>
          <p:cNvSpPr/>
          <p:nvPr/>
        </p:nvSpPr>
        <p:spPr>
          <a:xfrm>
            <a:off x="540855" y="5208104"/>
            <a:ext cx="2550214" cy="86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56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9B5B-86FB-B347-BB28-EAC42A11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5EBE-6ECD-134F-A0E4-C4321254042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Get a demo here</a:t>
            </a:r>
          </a:p>
          <a:p>
            <a:r>
              <a:rPr lang="en-US" dirty="0"/>
              <a:t>Schedule an extended demo later</a:t>
            </a:r>
          </a:p>
          <a:p>
            <a:r>
              <a:rPr lang="en-US" dirty="0"/>
              <a:t>Email:</a:t>
            </a:r>
          </a:p>
          <a:p>
            <a:pPr lvl="1"/>
            <a:r>
              <a:rPr lang="en-US" dirty="0">
                <a:hlinkClick r:id="rId2"/>
              </a:rPr>
              <a:t>sales@nomagic.com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James.Logan@3ds.com</a:t>
            </a:r>
            <a:endParaRPr lang="en-US" dirty="0"/>
          </a:p>
          <a:p>
            <a:r>
              <a:rPr lang="en-US" dirty="0"/>
              <a:t>Web page:</a:t>
            </a:r>
          </a:p>
          <a:p>
            <a:pPr lvl="1"/>
            <a:r>
              <a:rPr lang="en-US" dirty="0">
                <a:hlinkClick r:id="rId4"/>
              </a:rPr>
              <a:t>www.nomagic.com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25B8E-2D2D-B649-A337-66E3A9D03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426" y="478179"/>
            <a:ext cx="4444723" cy="56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07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09C434-B075-414F-A257-ACA003A5523C}"/>
              </a:ext>
            </a:extLst>
          </p:cNvPr>
          <p:cNvSpPr txBox="1">
            <a:spLocks/>
          </p:cNvSpPr>
          <p:nvPr/>
        </p:nvSpPr>
        <p:spPr>
          <a:xfrm>
            <a:off x="2667000" y="2533650"/>
            <a:ext cx="6858000" cy="1790700"/>
          </a:xfrm>
          <a:prstGeom prst="rect">
            <a:avLst/>
          </a:prstGeom>
        </p:spPr>
        <p:txBody>
          <a:bodyPr vert="horz" lIns="87916" tIns="43957" rIns="87916" bIns="43957" rtlCol="0" anchor="ctr">
            <a:noAutofit/>
          </a:bodyPr>
          <a:lstStyle>
            <a:lvl1pPr algn="l" defTabSz="1172173" rtl="0" eaLnBrk="1" latinLnBrk="0" hangingPunct="1">
              <a:spcBef>
                <a:spcPct val="0"/>
              </a:spcBef>
              <a:buNone/>
              <a:defRPr lang="en-US" sz="4267" b="0" i="0" kern="1200" spc="0" baseline="0" noProof="0" dirty="0">
                <a:solidFill>
                  <a:schemeClr val="tx1"/>
                </a:solidFill>
                <a:effectLst/>
                <a:latin typeface="+mj-lt"/>
                <a:ea typeface="+mj-ea"/>
                <a:cs typeface="3ds Condensed"/>
              </a:defRPr>
            </a:lvl1pPr>
          </a:lstStyle>
          <a:p>
            <a:pPr algn="ctr"/>
            <a:r>
              <a:rPr lang="en-US" sz="6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492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20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1D92-1005-1F4A-A3F6-00289E0E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What Do We Mean by a “Concept Model”?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46F6F-4470-924B-9755-FCB1673CD7D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 less spooky way to say “ontology”</a:t>
            </a:r>
          </a:p>
          <a:p>
            <a:r>
              <a:rPr lang="en-US" dirty="0"/>
              <a:t>A separation from design decisions and data structures</a:t>
            </a:r>
          </a:p>
          <a:p>
            <a:r>
              <a:rPr lang="en-US" dirty="0"/>
              <a:t>A way to differentiate from some kinds of “conceptual models”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294E2-B9ED-144F-BBE8-C6065C23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1" y="4155952"/>
            <a:ext cx="2226725" cy="906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23077-1088-B64A-9629-CFB013A1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677" y="4126231"/>
            <a:ext cx="1003281" cy="965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89CE-8FEE-7A4E-824B-EB78F99CB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429" y="4162157"/>
            <a:ext cx="1554326" cy="893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3D1F4B-264C-C147-B987-4A6FC021D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259" y="3298963"/>
            <a:ext cx="4254500" cy="270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4A0203-C51F-994C-9B5B-C877EFDF8DAB}"/>
              </a:ext>
            </a:extLst>
          </p:cNvPr>
          <p:cNvSpPr txBox="1"/>
          <p:nvPr/>
        </p:nvSpPr>
        <p:spPr>
          <a:xfrm>
            <a:off x="1466919" y="4035287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4CD94-DC63-8045-A30A-A341AD847E28}"/>
              </a:ext>
            </a:extLst>
          </p:cNvPr>
          <p:cNvSpPr txBox="1"/>
          <p:nvPr/>
        </p:nvSpPr>
        <p:spPr>
          <a:xfrm>
            <a:off x="3321023" y="4035287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25884-7B3C-4F45-A3DF-9F06DAEC2695}"/>
              </a:ext>
            </a:extLst>
          </p:cNvPr>
          <p:cNvSpPr txBox="1"/>
          <p:nvPr/>
        </p:nvSpPr>
        <p:spPr>
          <a:xfrm>
            <a:off x="4932298" y="4035287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00732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285F-C558-3444-8E26-1D7D1D03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Cameo Concept Modeler?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CAD5-C857-E547-BAA9-D01D2E428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851" y="1204967"/>
            <a:ext cx="10561752" cy="47655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dirty="0"/>
              <a:t>A plug-in that extends the award-winning </a:t>
            </a:r>
            <a:r>
              <a:rPr lang="en-US" dirty="0" err="1"/>
              <a:t>MagicDraw</a:t>
            </a:r>
            <a:r>
              <a:rPr lang="en-US" dirty="0"/>
              <a:t> UML platform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dirty="0"/>
              <a:t>A tool for multiple people to author concept models graphically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dirty="0"/>
              <a:t>Connects the OMG and W3C ecosystems</a:t>
            </a:r>
          </a:p>
          <a:p>
            <a:pPr marL="761966" lvl="2" indent="-457189">
              <a:lnSpc>
                <a:spcPct val="120000"/>
              </a:lnSpc>
              <a:spcBef>
                <a:spcPts val="1067"/>
              </a:spcBef>
              <a:buSzPct val="80000"/>
              <a:buFont typeface="Arial"/>
              <a:buChar char="•"/>
            </a:pPr>
            <a:r>
              <a:rPr lang="en-US" dirty="0">
                <a:latin typeface="+mn-lt"/>
                <a:cs typeface="3ds Light"/>
              </a:rPr>
              <a:t>(Re-)</a:t>
            </a:r>
            <a:r>
              <a:rPr lang="en-US" dirty="0"/>
              <a:t>i</a:t>
            </a:r>
            <a:r>
              <a:rPr lang="en-US" dirty="0">
                <a:latin typeface="+mn-lt"/>
                <a:cs typeface="3ds Light"/>
              </a:rPr>
              <a:t>mports, explains, and extends existing ontologies (E.g. BFO in OWL 2)</a:t>
            </a:r>
          </a:p>
          <a:p>
            <a:pPr marL="761966" lvl="2" indent="-457189">
              <a:lnSpc>
                <a:spcPct val="120000"/>
              </a:lnSpc>
              <a:spcBef>
                <a:spcPts val="1067"/>
              </a:spcBef>
              <a:buSzPct val="80000"/>
              <a:buFont typeface="Arial"/>
              <a:buChar char="•"/>
            </a:pPr>
            <a:r>
              <a:rPr lang="en-US" dirty="0">
                <a:latin typeface="+mn-lt"/>
                <a:cs typeface="3ds Light"/>
              </a:rPr>
              <a:t>Exports concept models to the Web Ontology Language (OWL 2)</a:t>
            </a:r>
          </a:p>
          <a:p>
            <a:pPr marL="761966" lvl="2" indent="-457189">
              <a:lnSpc>
                <a:spcPct val="120000"/>
              </a:lnSpc>
              <a:spcBef>
                <a:spcPts val="1067"/>
              </a:spcBef>
              <a:buSzPct val="80000"/>
              <a:buFont typeface="Arial"/>
              <a:buChar char="•"/>
            </a:pPr>
            <a:r>
              <a:rPr lang="en-US" dirty="0">
                <a:latin typeface="+mn-lt"/>
                <a:cs typeface="3ds Light"/>
              </a:rPr>
              <a:t>Maps concept models to other models (e.g., analysis, architecture, design, business process)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dirty="0"/>
              <a:t>A way to validate concept models with SMEs, in plain English, using only a web browser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dirty="0"/>
              <a:t>Plus a lot more, as follows</a:t>
            </a:r>
          </a:p>
        </p:txBody>
      </p:sp>
    </p:spTree>
    <p:extLst>
      <p:ext uri="{BB962C8B-B14F-4D97-AF65-F5344CB8AC3E}">
        <p14:creationId xmlns:p14="http://schemas.microsoft.com/office/powerpoint/2010/main" val="383253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4A70-A310-574A-8855-3C0D556B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Using a Process Like This?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684493-7487-894C-9158-DC70649DCB6E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159807228"/>
              </p:ext>
            </p:extLst>
          </p:nvPr>
        </p:nvGraphicFramePr>
        <p:xfrm>
          <a:off x="958851" y="1172749"/>
          <a:ext cx="10562167" cy="491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8E12E2-CCBC-5447-A01B-256052DD9025}"/>
              </a:ext>
            </a:extLst>
          </p:cNvPr>
          <p:cNvSpPr txBox="1"/>
          <p:nvPr/>
        </p:nvSpPr>
        <p:spPr>
          <a:xfrm>
            <a:off x="7364896" y="1172749"/>
            <a:ext cx="2626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Interviewing SMEs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 listening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Rough ontology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A671F-ADE4-7748-86AB-D7DAD8E6703A}"/>
              </a:ext>
            </a:extLst>
          </p:cNvPr>
          <p:cNvSpPr txBox="1"/>
          <p:nvPr/>
        </p:nvSpPr>
        <p:spPr>
          <a:xfrm>
            <a:off x="9060759" y="2705753"/>
            <a:ext cx="2738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Gap finding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De-conflation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Defining genus-differentiae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Ontology 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B34DA-A3EF-D145-9ED4-8528816C8CC8}"/>
              </a:ext>
            </a:extLst>
          </p:cNvPr>
          <p:cNvSpPr txBox="1"/>
          <p:nvPr/>
        </p:nvSpPr>
        <p:spPr>
          <a:xfrm>
            <a:off x="8547237" y="4892077"/>
            <a:ext cx="283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ontology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Reasoning /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Annotation / documentation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302B8-1111-7D42-B322-446AFA0A7C66}"/>
              </a:ext>
            </a:extLst>
          </p:cNvPr>
          <p:cNvSpPr txBox="1"/>
          <p:nvPr/>
        </p:nvSpPr>
        <p:spPr>
          <a:xfrm>
            <a:off x="1753979" y="4892076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47EFB-73EE-F946-A227-AE67C3418524}"/>
              </a:ext>
            </a:extLst>
          </p:cNvPr>
          <p:cNvSpPr txBox="1"/>
          <p:nvPr/>
        </p:nvSpPr>
        <p:spPr>
          <a:xfrm>
            <a:off x="1753978" y="2705753"/>
            <a:ext cx="170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marking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23383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3AA7-046B-6A45-A81E-B2E2AD9F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Cameo </a:t>
            </a:r>
            <a:r>
              <a:rPr lang="en-US" b="1" dirty="0"/>
              <a:t>Concept Modeler</a:t>
            </a:r>
            <a:r>
              <a:rPr lang="en-US" dirty="0"/>
              <a:t> Can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AF4F4-BCAB-2B4D-B12B-2CDAD90D74B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Allows more people to participate in ontology production and consumption</a:t>
            </a:r>
          </a:p>
          <a:p>
            <a:pPr lvl="1"/>
            <a:r>
              <a:rPr lang="en-US" dirty="0"/>
              <a:t>Leverages the familiar and standardized UML graphical notation</a:t>
            </a:r>
          </a:p>
          <a:p>
            <a:pPr lvl="1"/>
            <a:r>
              <a:rPr lang="en-US" dirty="0"/>
              <a:t>Eliminates misunderstandings with pop-up explanations</a:t>
            </a:r>
          </a:p>
          <a:p>
            <a:pPr lvl="1"/>
            <a:r>
              <a:rPr lang="en-US" dirty="0"/>
              <a:t>Progressively validates and offers to simplify constructs</a:t>
            </a:r>
          </a:p>
          <a:p>
            <a:r>
              <a:rPr lang="en-US" dirty="0"/>
              <a:t>Allows more people to understand and validate an ontology</a:t>
            </a:r>
          </a:p>
          <a:p>
            <a:pPr lvl="1"/>
            <a:r>
              <a:rPr lang="en-US" dirty="0"/>
              <a:t>Explains models in plain English, as HTML glossaries</a:t>
            </a:r>
          </a:p>
          <a:p>
            <a:pPr lvl="1"/>
            <a:r>
              <a:rPr lang="en-US" dirty="0"/>
              <a:t>Hides or shows complexity on diagrams, as needed</a:t>
            </a:r>
          </a:p>
          <a:p>
            <a:pPr lvl="1"/>
            <a:r>
              <a:rPr lang="en-US" dirty="0"/>
              <a:t>Easily navigates to a diagram that fully defines a concept</a:t>
            </a:r>
          </a:p>
          <a:p>
            <a:r>
              <a:rPr lang="en-US" dirty="0"/>
              <a:t>Provides compatibility with all Semantic Web tools (using OWL2)</a:t>
            </a:r>
          </a:p>
          <a:p>
            <a:r>
              <a:rPr lang="en-US" dirty="0"/>
              <a:t>Encourages the deferral of technical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189396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741D-2650-9547-84C2-2872DBC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Cameo </a:t>
            </a:r>
            <a:r>
              <a:rPr lang="en-US" b="1" dirty="0"/>
              <a:t>Collaborator</a:t>
            </a:r>
            <a:r>
              <a:rPr lang="en-US" dirty="0"/>
              <a:t> Helps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73FCF-1731-A946-A549-25B1F0AD3AD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Requires only a web browser</a:t>
            </a:r>
          </a:p>
          <a:p>
            <a:r>
              <a:rPr lang="en-US" dirty="0"/>
              <a:t>Publishes models to a web server</a:t>
            </a:r>
          </a:p>
          <a:p>
            <a:r>
              <a:rPr lang="en-US" dirty="0"/>
              <a:t>Provides web access to diagrams and glossaries</a:t>
            </a:r>
          </a:p>
          <a:p>
            <a:r>
              <a:rPr lang="en-US" dirty="0"/>
              <a:t>Allows visual or textual mark-up</a:t>
            </a:r>
          </a:p>
          <a:p>
            <a:r>
              <a:rPr lang="en-US" dirty="0"/>
              <a:t>Provides comment / discussion threads</a:t>
            </a:r>
          </a:p>
        </p:txBody>
      </p:sp>
    </p:spTree>
    <p:extLst>
      <p:ext uri="{BB962C8B-B14F-4D97-AF65-F5344CB8AC3E}">
        <p14:creationId xmlns:p14="http://schemas.microsoft.com/office/powerpoint/2010/main" val="66736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A0CF-3B85-C44F-A1AD-5C203306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TeamWork</a:t>
            </a:r>
            <a:r>
              <a:rPr lang="en-US" dirty="0"/>
              <a:t> Cloud Server Helps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8B34-C176-2049-9140-4E70E6A55E7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Makes model versions accessible from one place (similar to </a:t>
            </a:r>
            <a:r>
              <a:rPr lang="en-US" dirty="0" err="1"/>
              <a:t>Github</a:t>
            </a:r>
            <a:r>
              <a:rPr lang="en-US" dirty="0"/>
              <a:t> or Subversion)</a:t>
            </a:r>
          </a:p>
          <a:p>
            <a:r>
              <a:rPr lang="en-US" dirty="0"/>
              <a:t>Controls access to models</a:t>
            </a:r>
          </a:p>
          <a:p>
            <a:r>
              <a:rPr lang="en-US" dirty="0"/>
              <a:t>Allows multiple simultaneous authors (similar to Overleaf, Google Docs,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Also allows private branches, with a later visual merge</a:t>
            </a:r>
          </a:p>
          <a:p>
            <a:r>
              <a:rPr lang="en-US" dirty="0"/>
              <a:t>Scales for very large enterprise-level modeling efforts</a:t>
            </a:r>
          </a:p>
        </p:txBody>
      </p:sp>
    </p:spTree>
    <p:extLst>
      <p:ext uri="{BB962C8B-B14F-4D97-AF65-F5344CB8AC3E}">
        <p14:creationId xmlns:p14="http://schemas.microsoft.com/office/powerpoint/2010/main" val="110777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4A70-A310-574A-8855-3C0D556B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684493-7487-894C-9158-DC70649DCB6E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58851" y="1172749"/>
          <a:ext cx="10562167" cy="491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8E12E2-CCBC-5447-A01B-256052DD9025}"/>
              </a:ext>
            </a:extLst>
          </p:cNvPr>
          <p:cNvSpPr txBox="1"/>
          <p:nvPr/>
        </p:nvSpPr>
        <p:spPr>
          <a:xfrm>
            <a:off x="7364896" y="1172749"/>
            <a:ext cx="2626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Interviewing SMEs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Active listening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Note taking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Rough ontology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A671F-ADE4-7748-86AB-D7DAD8E6703A}"/>
              </a:ext>
            </a:extLst>
          </p:cNvPr>
          <p:cNvSpPr txBox="1"/>
          <p:nvPr/>
        </p:nvSpPr>
        <p:spPr>
          <a:xfrm>
            <a:off x="9060759" y="2705753"/>
            <a:ext cx="2738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Gap finding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De-conflation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Defining genus-differentiae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Ontology 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B34DA-A3EF-D145-9ED4-8528816C8CC8}"/>
              </a:ext>
            </a:extLst>
          </p:cNvPr>
          <p:cNvSpPr txBox="1"/>
          <p:nvPr/>
        </p:nvSpPr>
        <p:spPr>
          <a:xfrm>
            <a:off x="8547237" y="4892077"/>
            <a:ext cx="283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Quality ontology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Reasoning /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Annotation / documentation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302B8-1111-7D42-B322-446AFA0A7C66}"/>
              </a:ext>
            </a:extLst>
          </p:cNvPr>
          <p:cNvSpPr txBox="1"/>
          <p:nvPr/>
        </p:nvSpPr>
        <p:spPr>
          <a:xfrm>
            <a:off x="1753981" y="4892076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Document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Web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47EFB-73EE-F946-A227-AE67C3418524}"/>
              </a:ext>
            </a:extLst>
          </p:cNvPr>
          <p:cNvSpPr txBox="1"/>
          <p:nvPr/>
        </p:nvSpPr>
        <p:spPr>
          <a:xfrm>
            <a:off x="1753980" y="2705753"/>
            <a:ext cx="170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 marking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012037137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">
  <a:themeElements>
    <a:clrScheme name="3DS">
      <a:dk1>
        <a:srgbClr val="005386"/>
      </a:dk1>
      <a:lt1>
        <a:srgbClr val="FFFFFF"/>
      </a:lt1>
      <a:dk2>
        <a:srgbClr val="001871"/>
      </a:dk2>
      <a:lt2>
        <a:srgbClr val="DA291C"/>
      </a:lt2>
      <a:accent1>
        <a:srgbClr val="0B3F77"/>
      </a:accent1>
      <a:accent2>
        <a:srgbClr val="00B2A9"/>
      </a:accent2>
      <a:accent3>
        <a:srgbClr val="E1CD00"/>
      </a:accent3>
      <a:accent4>
        <a:srgbClr val="E87722"/>
      </a:accent4>
      <a:accent5>
        <a:srgbClr val="84BD00"/>
      </a:accent5>
      <a:accent6>
        <a:srgbClr val="0077C8"/>
      </a:accent6>
      <a:hlink>
        <a:srgbClr val="0000FF"/>
      </a:hlink>
      <a:folHlink>
        <a:srgbClr val="800080"/>
      </a:folHlink>
    </a:clrScheme>
    <a:fontScheme name="3DS PPT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57218B-2026-7B4A-B058-8A3A2BB4E718}" vid="{2AC261E5-5347-4A4A-B7C0-2286BD7C9C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</Template>
  <TotalTime>1714</TotalTime>
  <Words>1134</Words>
  <Application>Microsoft Macintosh PowerPoint</Application>
  <PresentationFormat>Widescreen</PresentationFormat>
  <Paragraphs>173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3ds</vt:lpstr>
      <vt:lpstr>3ds Condensed</vt:lpstr>
      <vt:lpstr>3ds SemiBold</vt:lpstr>
      <vt:lpstr>Arial</vt:lpstr>
      <vt:lpstr>Arial Narrow</vt:lpstr>
      <vt:lpstr>Wingdings 3</vt:lpstr>
      <vt:lpstr>CORPORATE</vt:lpstr>
      <vt:lpstr>The Cameo Concept Modeler</vt:lpstr>
      <vt:lpstr>Agenda</vt:lpstr>
      <vt:lpstr>First, What Do We Mean by a “Concept Model”?</vt:lpstr>
      <vt:lpstr>What is the Cameo Concept Modeler?</vt:lpstr>
      <vt:lpstr>Are You Using a Process Like This?</vt:lpstr>
      <vt:lpstr>How the Cameo Concept Modeler Can Help</vt:lpstr>
      <vt:lpstr>How the Cameo Collaborator Helps</vt:lpstr>
      <vt:lpstr>How TeamWork Cloud Server Helps</vt:lpstr>
      <vt:lpstr>Putting It All Together</vt:lpstr>
      <vt:lpstr>A Supported Modeling Methodology</vt:lpstr>
      <vt:lpstr>Supported Ways to Consume a Concept Model</vt:lpstr>
      <vt:lpstr>PowerPoint Presentation</vt:lpstr>
      <vt:lpstr>Upper Ontologies</vt:lpstr>
      <vt:lpstr>Increased UML Expressivity</vt:lpstr>
      <vt:lpstr>Example of Instantiation</vt:lpstr>
      <vt:lpstr>Example of Equivalence and Nominalization</vt:lpstr>
      <vt:lpstr>Example of Intersected Concepts</vt:lpstr>
      <vt:lpstr>Example of Anonymous Concept Descriptions</vt:lpstr>
      <vt:lpstr>High Level Patterns</vt:lpstr>
      <vt:lpstr>Example of Association Class Expansion</vt:lpstr>
      <vt:lpstr>Transformation to Information Model</vt:lpstr>
      <vt:lpstr>Related Products</vt:lpstr>
      <vt:lpstr>Academic Program</vt:lpstr>
      <vt:lpstr>Evaluating CCM (and Others)</vt:lpstr>
      <vt:lpstr>For More Information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Teamwork Cloud  as a Service</dc:title>
  <dc:creator>James Logan</dc:creator>
  <cp:lastModifiedBy>James Logan</cp:lastModifiedBy>
  <cp:revision>60</cp:revision>
  <dcterms:created xsi:type="dcterms:W3CDTF">2019-12-02T13:45:10Z</dcterms:created>
  <dcterms:modified xsi:type="dcterms:W3CDTF">2019-12-03T18:20:07Z</dcterms:modified>
</cp:coreProperties>
</file>